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3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4099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5672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608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5363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0550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3504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5640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1167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1576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7524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711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DEBF1-7BC2-46F6-B8E9-32F506FA0BA9}" type="datetimeFigureOut">
              <a:rPr lang="en-SG" smtClean="0"/>
              <a:t>5/4/2018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D04A4-9AA6-4638-B026-85188E03EC9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7907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88879" y="39696"/>
            <a:ext cx="49996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5500" b="1" dirty="0" smtClean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Rockwell" panose="02060603020205020403" pitchFamily="18" charset="0"/>
                <a:cs typeface="Arial" panose="020B0604020202020204" pitchFamily="34" charset="0"/>
              </a:rPr>
              <a:t>Presentation</a:t>
            </a:r>
          </a:p>
          <a:p>
            <a:pPr algn="ctr"/>
            <a:r>
              <a:rPr lang="en-SG" sz="5500" dirty="0" smtClean="0">
                <a:latin typeface="Rockwell" panose="02060603020205020403" pitchFamily="18" charset="0"/>
              </a:rPr>
              <a:t>Feedback</a:t>
            </a:r>
          </a:p>
          <a:p>
            <a:pPr algn="ctr"/>
            <a:r>
              <a:rPr lang="en-SG" sz="3000" smtClean="0">
                <a:latin typeface="Rockwell" panose="02060603020205020403" pitchFamily="18" charset="0"/>
              </a:rPr>
              <a:t>15</a:t>
            </a:r>
            <a:r>
              <a:rPr lang="en-SG" sz="3000" smtClean="0">
                <a:latin typeface="Rockwell" panose="02060603020205020403" pitchFamily="18" charset="0"/>
              </a:rPr>
              <a:t> </a:t>
            </a:r>
            <a:r>
              <a:rPr lang="en-SG" sz="3000" dirty="0" smtClean="0">
                <a:latin typeface="Rockwell" panose="02060603020205020403" pitchFamily="18" charset="0"/>
              </a:rPr>
              <a:t>May </a:t>
            </a:r>
            <a:r>
              <a:rPr lang="en-SG" sz="3000" dirty="0" smtClean="0">
                <a:latin typeface="Rockwell" panose="02060603020205020403" pitchFamily="18" charset="0"/>
              </a:rPr>
              <a:t>2018</a:t>
            </a:r>
            <a:endParaRPr lang="en-SG" sz="3000" dirty="0">
              <a:latin typeface="Rockwell" panose="020606030202050204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9178" y="6045084"/>
            <a:ext cx="86103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latin typeface="Calibri" panose="020F0502020204030204" pitchFamily="34" charset="0"/>
                <a:ea typeface="DengXian"/>
              </a:rPr>
              <a:t>https://goo.gl/forms/A3vF9SX01RNiXW1Q2</a:t>
            </a:r>
            <a:endParaRPr lang="en-SG" sz="36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7" y="80708"/>
            <a:ext cx="3744884" cy="21842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200" y="2286465"/>
            <a:ext cx="4191000" cy="385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9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DengXian</vt:lpstr>
      <vt:lpstr>Arial</vt:lpstr>
      <vt:lpstr>Calibri</vt:lpstr>
      <vt:lpstr>Calibri Light</vt:lpstr>
      <vt:lpstr>Rockwell</vt:lpstr>
      <vt:lpstr>Office Theme</vt:lpstr>
      <vt:lpstr>PowerPoint Presentation</vt:lpstr>
    </vt:vector>
  </TitlesOfParts>
  <Company>SIT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Ng Keong</dc:creator>
  <cp:lastModifiedBy>Andrew Ng Keong</cp:lastModifiedBy>
  <cp:revision>10</cp:revision>
  <dcterms:created xsi:type="dcterms:W3CDTF">2017-12-12T10:45:53Z</dcterms:created>
  <dcterms:modified xsi:type="dcterms:W3CDTF">2018-04-05T12:41:47Z</dcterms:modified>
</cp:coreProperties>
</file>