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749" r:id="rId2"/>
    <p:sldMasterId id="2147483709" r:id="rId3"/>
  </p:sldMasterIdLst>
  <p:notesMasterIdLst>
    <p:notesMasterId r:id="rId14"/>
  </p:notesMasterIdLst>
  <p:handoutMasterIdLst>
    <p:handoutMasterId r:id="rId15"/>
  </p:handoutMasterIdLst>
  <p:sldIdLst>
    <p:sldId id="256" r:id="rId4"/>
    <p:sldId id="265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52A139-2FE4-44D1-B423-7AD2501A9BCC}" v="4" dt="2022-05-27T08:27:27.9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529"/>
    <p:restoredTop sz="94071"/>
  </p:normalViewPr>
  <p:slideViewPr>
    <p:cSldViewPr snapToGrid="0" snapToObjects="1">
      <p:cViewPr varScale="1">
        <p:scale>
          <a:sx n="53" d="100"/>
          <a:sy n="53" d="100"/>
        </p:scale>
        <p:origin x="8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81" d="100"/>
          <a:sy n="81" d="100"/>
        </p:scale>
        <p:origin x="338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72DD2B-6272-8A43-B617-A97567DCB370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CD482-4242-0E45-810F-EFCD0121A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4403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B7BE1E-4CCD-C144-8424-5B541A78A0E2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8D5A3F-2036-1B43-9BDE-E387F160C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256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D5A3F-2036-1B43-9BDE-E387F160C2F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478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estherclayton/Soonr%20Workplace/Est%20-%20ongoing/IRSE%20research/PP/IRSE%20logo%20green.png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estherclayton/Soonr%20Workplace/Est%20-%20ongoing/IRSE%20research/PP/IRSE%20logo%20green.png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B95A1-FB13-4548-9B1D-F771ABDC0CD6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0126E-79E5-244D-9496-6DD06CDEA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343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B95A1-FB13-4548-9B1D-F771ABDC0CD6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0126E-79E5-244D-9496-6DD06CDEA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033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B95A1-FB13-4548-9B1D-F771ABDC0CD6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0126E-79E5-244D-9496-6DD06CDEA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158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99213"/>
            <a:ext cx="9144000" cy="231075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A760F3F-568A-BE47-87D8-8B862222806E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3E2403D-90F4-664A-975F-BAB0A3C634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5979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0F3F-568A-BE47-87D8-8B862222806E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2403D-90F4-664A-975F-BAB0A3C63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9921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A760F3F-568A-BE47-87D8-8B862222806E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3E2403D-90F4-664A-975F-BAB0A3C634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3997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0F3F-568A-BE47-87D8-8B862222806E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2403D-90F4-664A-975F-BAB0A3C63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6441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0F3F-568A-BE47-87D8-8B862222806E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2403D-90F4-664A-975F-BAB0A3C63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038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A760F3F-568A-BE47-87D8-8B862222806E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3E2403D-90F4-664A-975F-BAB0A3C634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2507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0F3F-568A-BE47-87D8-8B862222806E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2403D-90F4-664A-975F-BAB0A3C63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4303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0F3F-568A-BE47-87D8-8B862222806E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2403D-90F4-664A-975F-BAB0A3C63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427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B95A1-FB13-4548-9B1D-F771ABDC0CD6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0126E-79E5-244D-9496-6DD06CDEA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1405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0F3F-568A-BE47-87D8-8B862222806E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2403D-90F4-664A-975F-BAB0A3C63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927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421071"/>
            <a:ext cx="9144000" cy="1655762"/>
          </a:xfrm>
        </p:spPr>
        <p:txBody>
          <a:bodyPr/>
          <a:lstStyle>
            <a:lvl1pPr marL="0" indent="0" algn="ctr">
              <a:buNone/>
              <a:defRPr sz="24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4493" y="6248952"/>
            <a:ext cx="1983014" cy="47252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4493" y="6248952"/>
            <a:ext cx="1983014" cy="47252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421071"/>
            <a:ext cx="9144000" cy="1655762"/>
          </a:xfrm>
        </p:spPr>
        <p:txBody>
          <a:bodyPr/>
          <a:lstStyle>
            <a:lvl1pPr marL="0" indent="0" algn="ctr">
              <a:buNone/>
              <a:defRPr sz="24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4493" y="6248952"/>
            <a:ext cx="1983014" cy="472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804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B95A1-FB13-4548-9B1D-F771ABDC0CD6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0126E-79E5-244D-9496-6DD06CDEA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445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B95A1-FB13-4548-9B1D-F771ABDC0CD6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0126E-79E5-244D-9496-6DD06CDEA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162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B95A1-FB13-4548-9B1D-F771ABDC0CD6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0126E-79E5-244D-9496-6DD06CDEA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050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B95A1-FB13-4548-9B1D-F771ABDC0CD6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0126E-79E5-244D-9496-6DD06CDEA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568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B95A1-FB13-4548-9B1D-F771ABDC0CD6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0126E-79E5-244D-9496-6DD06CDEA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274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B95A1-FB13-4548-9B1D-F771ABDC0CD6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0126E-79E5-244D-9496-6DD06CDEA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030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B95A1-FB13-4548-9B1D-F771ABDC0CD6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0126E-79E5-244D-9496-6DD06CDEA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475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file://localhost/Users/estherclayton/Soonr%20Workplace/Est%20-%20ongoing/IRSE%20research/PP/IRSE%20logo%20green.png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5" Type="http://schemas.openxmlformats.org/officeDocument/2006/relationships/image" Target="file://localhost/Users/estherclayton/Soonr%20Workplace/Est%20-%20ongoing/IRSE%20research/PP/IRSE%20PP%20backgrounds-02.png" TargetMode="Externa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B95A1-FB13-4548-9B1D-F771ABDC0CD6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0126E-79E5-244D-9496-6DD06CDEA80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r:link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4493" y="6248952"/>
            <a:ext cx="1983014" cy="472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007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23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53115" y="920538"/>
            <a:ext cx="8111836" cy="2463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1A760F3F-568A-BE47-87D8-8B862222806E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3E2403D-90F4-664A-975F-BAB0A3C634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445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bg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bg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bg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bg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bg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bg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78615-E1E4-D54D-BA43-64A4A28CA375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50580-6322-1F42-AF3C-5A00722BD22C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3353" cy="685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335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74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4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estherclayton/Soonr%20Workplace/Est%20-%20ongoing/IRSE%20research/PP/IRSE%20PP%20backgrounds-14.png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estherclayton/Soonr%20Workplace/Est%20-%20ongoing/IRSE%20research/PP/IRSE%20PP%20backgrounds-05.pn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estherclayton/Soonr%20Workplace/Est%20-%20ongoing/IRSE%20research/PP/IRSE%20PP%20backgrounds-07.png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file://localhost/Users/estherclayton/Soonr%20Workplace/Est%20-%20ongoing/IRSE%20research/PP/IRSE%20PP%20backgrounds-16.pn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estherclayton/Soonr%20Workplace/Est%20-%20ongoing/IRSE%20research/PP/IRSE%20PP%20backgrounds-17.png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estherclayton/Soonr%20Workplace/Est%20-%20ongoing/IRSE%20research/PP/IRSE%20PP%20backgrounds-18.png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estherclayton/Soonr%20Workplace/Est%20-%20ongoing/IRSE%20research/PP/IRSE%20PP%20backgrounds-19.png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estherclayton/Soonr%20Workplace/Est%20-%20ongoing/IRSE%20research/PP/IRSE%20PP%20backgrounds-20.png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420" y="4808122"/>
            <a:ext cx="9144000" cy="617988"/>
          </a:xfrm>
        </p:spPr>
        <p:txBody>
          <a:bodyPr/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TITLE OF THE PAPER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C42B046-C1B1-451A-B743-9E649E67EABB}"/>
              </a:ext>
            </a:extLst>
          </p:cNvPr>
          <p:cNvSpPr txBox="1">
            <a:spLocks/>
          </p:cNvSpPr>
          <p:nvPr/>
        </p:nvSpPr>
        <p:spPr>
          <a:xfrm>
            <a:off x="1403420" y="5590233"/>
            <a:ext cx="9144000" cy="617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Name of Presenter</a:t>
            </a:r>
          </a:p>
        </p:txBody>
      </p:sp>
    </p:spTree>
    <p:extLst>
      <p:ext uri="{BB962C8B-B14F-4D97-AF65-F5344CB8AC3E}">
        <p14:creationId xmlns:p14="http://schemas.microsoft.com/office/powerpoint/2010/main" val="1570609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3353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AE407-82AF-5340-A574-4395FD1EF4A4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8B954-722E-9847-8354-4F21DA8CA8C2}" type="slidenum">
              <a:rPr lang="en-US" smtClean="0"/>
              <a:t>10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45531" y="3238326"/>
            <a:ext cx="4920343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835552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Microsoft Sans Serif"/>
                <a:ea typeface="+mj-lt"/>
                <a:cs typeface="+mj-lt"/>
              </a:rPr>
              <a:t>TITLE</a:t>
            </a:r>
            <a:endParaRPr lang="en-US" dirty="0">
              <a:latin typeface="Microsoft Sans Serif"/>
              <a:ea typeface="+mj-lt"/>
              <a:cs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8E9D25-AE66-45B6-90DB-19F2B527A144}"/>
              </a:ext>
            </a:extLst>
          </p:cNvPr>
          <p:cNvSpPr txBox="1"/>
          <p:nvPr/>
        </p:nvSpPr>
        <p:spPr>
          <a:xfrm>
            <a:off x="432080" y="1459953"/>
            <a:ext cx="11625942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/>
              <a:t>All fonts should be used according to rules set out in the </a:t>
            </a:r>
            <a:r>
              <a:rPr lang="en-US" sz="2800" b="1" dirty="0"/>
              <a:t>IRSE Identity Guide</a:t>
            </a:r>
            <a:endParaRPr lang="en-US" sz="2800" dirty="0"/>
          </a:p>
          <a:p>
            <a:r>
              <a:rPr lang="en-GB" sz="28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Font:   </a:t>
            </a:r>
            <a:r>
              <a:rPr lang="en-GB" sz="2800" b="1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Microsoft Sans Serif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23C6D0-5787-4021-BECB-7D8DD73E6CE7}"/>
              </a:ext>
            </a:extLst>
          </p:cNvPr>
          <p:cNvSpPr txBox="1"/>
          <p:nvPr/>
        </p:nvSpPr>
        <p:spPr>
          <a:xfrm>
            <a:off x="3049674" y="3298541"/>
            <a:ext cx="673239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You can have any background colour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6BDD55-B8B3-4AE4-9604-48BCBBF648F6}"/>
              </a:ext>
            </a:extLst>
          </p:cNvPr>
          <p:cNvSpPr txBox="1"/>
          <p:nvPr/>
        </p:nvSpPr>
        <p:spPr>
          <a:xfrm>
            <a:off x="2481944" y="4275354"/>
            <a:ext cx="748602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You can choose any colour in the cover page as per IRSE slides</a:t>
            </a:r>
          </a:p>
        </p:txBody>
      </p:sp>
    </p:spTree>
    <p:extLst>
      <p:ext uri="{BB962C8B-B14F-4D97-AF65-F5344CB8AC3E}">
        <p14:creationId xmlns:p14="http://schemas.microsoft.com/office/powerpoint/2010/main" val="492753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87263" cy="6858000"/>
          </a:xfrm>
          <a:prstGeom prst="rect">
            <a:avLst/>
          </a:prstGeom>
        </p:spPr>
      </p:pic>
      <p:sp>
        <p:nvSpPr>
          <p:cNvPr id="3" name="Title Placeholder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045531" y="3238326"/>
            <a:ext cx="4920343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844865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87263" cy="685800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6017822" y="3238326"/>
            <a:ext cx="4920343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612335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87263" cy="685800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6045531" y="3238326"/>
            <a:ext cx="4920343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725572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87263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3D187-B55F-D942-967B-894CBDFD7B74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AE0C7-ED3F-E943-9A21-DC75E0A3A774}" type="slidenum">
              <a:rPr lang="en-US" smtClean="0"/>
              <a:t>6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45531" y="3238326"/>
            <a:ext cx="4920343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1280775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3353" cy="685800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6045531" y="3238326"/>
            <a:ext cx="4920343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1769150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87263" cy="685800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6045531" y="3238326"/>
            <a:ext cx="4920343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1993951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87263" cy="685800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6045531" y="3238326"/>
            <a:ext cx="4920343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1742747963"/>
      </p:ext>
    </p:extLst>
  </p:cSld>
  <p:clrMapOvr>
    <a:masterClrMapping/>
  </p:clrMapOvr>
</p:sld>
</file>

<file path=ppt/theme/theme1.xml><?xml version="1.0" encoding="utf-8"?>
<a:theme xmlns:a="http://schemas.openxmlformats.org/drawingml/2006/main" name="IRSE breaker">
  <a:themeElements>
    <a:clrScheme name="IRSE Brand Theme">
      <a:dk1>
        <a:srgbClr val="000000"/>
      </a:dk1>
      <a:lt1>
        <a:srgbClr val="FFFFFF"/>
      </a:lt1>
      <a:dk2>
        <a:srgbClr val="2F2E2A"/>
      </a:dk2>
      <a:lt2>
        <a:srgbClr val="FFFFFF"/>
      </a:lt2>
      <a:accent1>
        <a:srgbClr val="D8D630"/>
      </a:accent1>
      <a:accent2>
        <a:srgbClr val="47BABB"/>
      </a:accent2>
      <a:accent3>
        <a:srgbClr val="4498A0"/>
      </a:accent3>
      <a:accent4>
        <a:srgbClr val="EA6636"/>
      </a:accent4>
      <a:accent5>
        <a:srgbClr val="DA0D55"/>
      </a:accent5>
      <a:accent6>
        <a:srgbClr val="ABB1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RSE Arial Widescreen" id="{946834A1-3B6D-5A4D-AB46-318469569F58}" vid="{C80082CE-FB78-4A43-8C0B-4E7A4CB8A382}"/>
    </a:ext>
  </a:extLst>
</a:theme>
</file>

<file path=ppt/theme/theme2.xml><?xml version="1.0" encoding="utf-8"?>
<a:theme xmlns:a="http://schemas.openxmlformats.org/drawingml/2006/main" name="52_Custom Design">
  <a:themeElements>
    <a:clrScheme name="Custom 3">
      <a:dk1>
        <a:srgbClr val="2F2E2A"/>
      </a:dk1>
      <a:lt1>
        <a:srgbClr val="FFFFFF"/>
      </a:lt1>
      <a:dk2>
        <a:srgbClr val="57AD55"/>
      </a:dk2>
      <a:lt2>
        <a:srgbClr val="ABB1B3"/>
      </a:lt2>
      <a:accent1>
        <a:srgbClr val="D8D630"/>
      </a:accent1>
      <a:accent2>
        <a:srgbClr val="47BABB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RSE Arial Widescreen" id="{946834A1-3B6D-5A4D-AB46-318469569F58}" vid="{17CDCA40-60E9-C348-AC57-DB67C921D601}"/>
    </a:ext>
  </a:extLst>
</a:theme>
</file>

<file path=ppt/theme/theme3.xml><?xml version="1.0" encoding="utf-8"?>
<a:theme xmlns:a="http://schemas.openxmlformats.org/drawingml/2006/main" name="IRSE Brand Colour PPT Theme">
  <a:themeElements>
    <a:clrScheme name="IRSE Brand PPT Theme">
      <a:dk1>
        <a:srgbClr val="000000"/>
      </a:dk1>
      <a:lt1>
        <a:srgbClr val="FFFFFF"/>
      </a:lt1>
      <a:dk2>
        <a:srgbClr val="2F2E2A"/>
      </a:dk2>
      <a:lt2>
        <a:srgbClr val="FFFFFF"/>
      </a:lt2>
      <a:accent1>
        <a:srgbClr val="D8D630"/>
      </a:accent1>
      <a:accent2>
        <a:srgbClr val="47BABB"/>
      </a:accent2>
      <a:accent3>
        <a:srgbClr val="4498A0"/>
      </a:accent3>
      <a:accent4>
        <a:srgbClr val="EA6636"/>
      </a:accent4>
      <a:accent5>
        <a:srgbClr val="DA0D55"/>
      </a:accent5>
      <a:accent6>
        <a:srgbClr val="ABB1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RSE Arial Widescreen" id="{946834A1-3B6D-5A4D-AB46-318469569F58}" vid="{6CE4263C-134D-B344-AFB9-96BA4826E6AF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IRSE Arial Widescreen</Template>
  <TotalTime>142</TotalTime>
  <Words>90</Words>
  <Application>Microsoft Office PowerPoint</Application>
  <PresentationFormat>Widescreen</PresentationFormat>
  <Paragraphs>21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Microsoft Sans Serif</vt:lpstr>
      <vt:lpstr>IRSE breaker</vt:lpstr>
      <vt:lpstr>52_Custom Design</vt:lpstr>
      <vt:lpstr>IRSE Brand Colour PPT Theme</vt:lpstr>
      <vt:lpstr>PowerPoint Presentation</vt:lpstr>
      <vt:lpstr>TITLE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Paula Persson</dc:creator>
  <cp:lastModifiedBy>Roy, Pradip (SMO UKI RC-GB RI PE DE ECDP 1)</cp:lastModifiedBy>
  <cp:revision>4</cp:revision>
  <dcterms:created xsi:type="dcterms:W3CDTF">2018-04-03T13:27:15Z</dcterms:created>
  <dcterms:modified xsi:type="dcterms:W3CDTF">2022-05-30T08:08:43Z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f75f480-7803-4ee9-bb54-84d0635fdbe7_Enabled">
    <vt:lpwstr>true</vt:lpwstr>
  </property>
  <property fmtid="{D5CDD505-2E9C-101B-9397-08002B2CF9AE}" pid="3" name="MSIP_Label_6f75f480-7803-4ee9-bb54-84d0635fdbe7_SetDate">
    <vt:lpwstr>2022-05-30T08:08:24Z</vt:lpwstr>
  </property>
  <property fmtid="{D5CDD505-2E9C-101B-9397-08002B2CF9AE}" pid="4" name="MSIP_Label_6f75f480-7803-4ee9-bb54-84d0635fdbe7_Method">
    <vt:lpwstr>Privileged</vt:lpwstr>
  </property>
  <property fmtid="{D5CDD505-2E9C-101B-9397-08002B2CF9AE}" pid="5" name="MSIP_Label_6f75f480-7803-4ee9-bb54-84d0635fdbe7_Name">
    <vt:lpwstr>unrestricted</vt:lpwstr>
  </property>
  <property fmtid="{D5CDD505-2E9C-101B-9397-08002B2CF9AE}" pid="6" name="MSIP_Label_6f75f480-7803-4ee9-bb54-84d0635fdbe7_SiteId">
    <vt:lpwstr>38ae3bcd-9579-4fd4-adda-b42e1495d55a</vt:lpwstr>
  </property>
  <property fmtid="{D5CDD505-2E9C-101B-9397-08002B2CF9AE}" pid="7" name="MSIP_Label_6f75f480-7803-4ee9-bb54-84d0635fdbe7_ActionId">
    <vt:lpwstr>fa4273e6-5e9b-4ea1-b181-823e136d0feb</vt:lpwstr>
  </property>
  <property fmtid="{D5CDD505-2E9C-101B-9397-08002B2CF9AE}" pid="8" name="MSIP_Label_6f75f480-7803-4ee9-bb54-84d0635fdbe7_ContentBits">
    <vt:lpwstr>0</vt:lpwstr>
  </property>
  <property fmtid="{D5CDD505-2E9C-101B-9397-08002B2CF9AE}" pid="9" name="Document_Confidentiality">
    <vt:lpwstr>Unrestricted</vt:lpwstr>
  </property>
</Properties>
</file>