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814" r:id="rId2"/>
  </p:sldMasterIdLst>
  <p:notesMasterIdLst>
    <p:notesMasterId r:id="rId31"/>
  </p:notesMasterIdLst>
  <p:sldIdLst>
    <p:sldId id="301" r:id="rId3"/>
    <p:sldId id="302" r:id="rId4"/>
    <p:sldId id="313" r:id="rId5"/>
    <p:sldId id="318" r:id="rId6"/>
    <p:sldId id="314" r:id="rId7"/>
    <p:sldId id="303" r:id="rId8"/>
    <p:sldId id="319" r:id="rId9"/>
    <p:sldId id="288" r:id="rId10"/>
    <p:sldId id="289" r:id="rId11"/>
    <p:sldId id="290" r:id="rId12"/>
    <p:sldId id="305" r:id="rId13"/>
    <p:sldId id="320" r:id="rId14"/>
    <p:sldId id="321" r:id="rId15"/>
    <p:sldId id="308" r:id="rId16"/>
    <p:sldId id="291" r:id="rId17"/>
    <p:sldId id="311" r:id="rId18"/>
    <p:sldId id="292" r:id="rId19"/>
    <p:sldId id="283" r:id="rId20"/>
    <p:sldId id="322" r:id="rId21"/>
    <p:sldId id="299" r:id="rId22"/>
    <p:sldId id="323" r:id="rId23"/>
    <p:sldId id="324" r:id="rId24"/>
    <p:sldId id="325" r:id="rId25"/>
    <p:sldId id="326" r:id="rId26"/>
    <p:sldId id="327" r:id="rId27"/>
    <p:sldId id="328" r:id="rId28"/>
    <p:sldId id="295" r:id="rId29"/>
    <p:sldId id="312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0" autoAdjust="0"/>
    <p:restoredTop sz="94700" autoAdjust="0"/>
  </p:normalViewPr>
  <p:slideViewPr>
    <p:cSldViewPr>
      <p:cViewPr varScale="1">
        <p:scale>
          <a:sx n="113" d="100"/>
          <a:sy n="113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6280C-4F61-0B46-8FCE-A1EF22B39C84}" type="doc">
      <dgm:prSet loTypeId="urn:microsoft.com/office/officeart/2005/8/layout/gear1" loCatId="" qsTypeId="urn:microsoft.com/office/officeart/2005/8/quickstyle/simple4" qsCatId="simple" csTypeId="urn:microsoft.com/office/officeart/2005/8/colors/accent1_4" csCatId="accent1" phldr="1"/>
      <dgm:spPr/>
    </dgm:pt>
    <dgm:pt modelId="{CD276B2E-267A-7246-A20F-54916BCBE83A}">
      <dgm:prSet phldrT="[Text]" custT="1"/>
      <dgm:spPr/>
      <dgm:t>
        <a:bodyPr/>
        <a:lstStyle/>
        <a:p>
          <a:r>
            <a:rPr lang="en-GB" sz="2800" dirty="0" smtClean="0"/>
            <a:t>Remove Technology Barriers</a:t>
          </a:r>
          <a:endParaRPr lang="en-GB" sz="2800" dirty="0"/>
        </a:p>
      </dgm:t>
    </dgm:pt>
    <dgm:pt modelId="{8C901BD4-60EA-ED41-995A-7F96100F7A5D}" type="parTrans" cxnId="{D973948F-A5C5-054D-BB03-4E34362DB71C}">
      <dgm:prSet/>
      <dgm:spPr/>
      <dgm:t>
        <a:bodyPr/>
        <a:lstStyle/>
        <a:p>
          <a:endParaRPr lang="en-GB"/>
        </a:p>
      </dgm:t>
    </dgm:pt>
    <dgm:pt modelId="{753AE704-C6E5-AB45-AF21-153681619C85}" type="sibTrans" cxnId="{D973948F-A5C5-054D-BB03-4E34362DB71C}">
      <dgm:prSet/>
      <dgm:spPr/>
      <dgm:t>
        <a:bodyPr/>
        <a:lstStyle/>
        <a:p>
          <a:endParaRPr lang="en-GB"/>
        </a:p>
      </dgm:t>
    </dgm:pt>
    <dgm:pt modelId="{0E930E83-1AFA-A041-ACA6-7C092958E12D}">
      <dgm:prSet phldrT="[Text]" custT="1"/>
      <dgm:spPr/>
      <dgm:t>
        <a:bodyPr/>
        <a:lstStyle/>
        <a:p>
          <a:r>
            <a:rPr lang="en-GB" sz="2300" dirty="0" smtClean="0"/>
            <a:t>Adapt the Business</a:t>
          </a:r>
          <a:endParaRPr lang="en-GB" sz="2300" dirty="0"/>
        </a:p>
      </dgm:t>
    </dgm:pt>
    <dgm:pt modelId="{46E27D13-EF46-1A4E-8CA5-20343CC6180F}" type="parTrans" cxnId="{3D5AA667-CE94-1E4A-A574-A3CBFA4BBC3F}">
      <dgm:prSet/>
      <dgm:spPr/>
      <dgm:t>
        <a:bodyPr/>
        <a:lstStyle/>
        <a:p>
          <a:endParaRPr lang="en-GB"/>
        </a:p>
      </dgm:t>
    </dgm:pt>
    <dgm:pt modelId="{8BD1302E-408E-7840-82C3-A1A4B630E64A}" type="sibTrans" cxnId="{3D5AA667-CE94-1E4A-A574-A3CBFA4BBC3F}">
      <dgm:prSet/>
      <dgm:spPr/>
      <dgm:t>
        <a:bodyPr/>
        <a:lstStyle/>
        <a:p>
          <a:endParaRPr lang="en-GB"/>
        </a:p>
      </dgm:t>
    </dgm:pt>
    <dgm:pt modelId="{B0480831-A3BE-ED46-A715-55E1E3DC86F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Achieve Growth, Prosperity</a:t>
          </a:r>
          <a:endParaRPr lang="en-GB" dirty="0"/>
        </a:p>
      </dgm:t>
    </dgm:pt>
    <dgm:pt modelId="{E989AC3B-39BB-5A49-9184-E34BB6EFACBB}" type="parTrans" cxnId="{8FFF8246-8E1B-B14F-A65F-F13BED887AC4}">
      <dgm:prSet/>
      <dgm:spPr/>
      <dgm:t>
        <a:bodyPr/>
        <a:lstStyle/>
        <a:p>
          <a:endParaRPr lang="en-GB"/>
        </a:p>
      </dgm:t>
    </dgm:pt>
    <dgm:pt modelId="{96547451-7A4B-1F49-8B10-8F91F42A1CE0}" type="sibTrans" cxnId="{8FFF8246-8E1B-B14F-A65F-F13BED887AC4}">
      <dgm:prSet/>
      <dgm:spPr/>
      <dgm:t>
        <a:bodyPr/>
        <a:lstStyle/>
        <a:p>
          <a:endParaRPr lang="en-GB"/>
        </a:p>
      </dgm:t>
    </dgm:pt>
    <dgm:pt modelId="{CAEE556D-DC88-1848-9838-D42A5634E7EC}" type="pres">
      <dgm:prSet presAssocID="{F776280C-4F61-0B46-8FCE-A1EF22B39C8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B0105FC-8F00-EB4F-8D06-A3042DDDAE0C}" type="pres">
      <dgm:prSet presAssocID="{CD276B2E-267A-7246-A20F-54916BCBE83A}" presName="gear1" presStyleLbl="node1" presStyleIdx="0" presStyleCnt="3">
        <dgm:presLayoutVars>
          <dgm:chMax val="1"/>
          <dgm:bulletEnabled val="1"/>
        </dgm:presLayoutVars>
      </dgm:prSet>
      <dgm:spPr/>
    </dgm:pt>
    <dgm:pt modelId="{7A9C165B-A3C3-F440-83D5-AC1553B7731B}" type="pres">
      <dgm:prSet presAssocID="{CD276B2E-267A-7246-A20F-54916BCBE83A}" presName="gear1srcNode" presStyleLbl="node1" presStyleIdx="0" presStyleCnt="3"/>
      <dgm:spPr/>
    </dgm:pt>
    <dgm:pt modelId="{A5941FC0-07A5-0745-B8FE-CA10051FDCD4}" type="pres">
      <dgm:prSet presAssocID="{CD276B2E-267A-7246-A20F-54916BCBE83A}" presName="gear1dstNode" presStyleLbl="node1" presStyleIdx="0" presStyleCnt="3"/>
      <dgm:spPr/>
    </dgm:pt>
    <dgm:pt modelId="{F6F934FF-3D87-2745-983E-273225BADAAF}" type="pres">
      <dgm:prSet presAssocID="{0E930E83-1AFA-A041-ACA6-7C092958E12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3BE20-244A-CB47-8B10-D6D7DFB6AFAB}" type="pres">
      <dgm:prSet presAssocID="{0E930E83-1AFA-A041-ACA6-7C092958E12D}" presName="gear2srcNode" presStyleLbl="node1" presStyleIdx="1" presStyleCnt="3"/>
      <dgm:spPr/>
    </dgm:pt>
    <dgm:pt modelId="{02327307-DB78-5A42-99D6-4473FA8CF28C}" type="pres">
      <dgm:prSet presAssocID="{0E930E83-1AFA-A041-ACA6-7C092958E12D}" presName="gear2dstNode" presStyleLbl="node1" presStyleIdx="1" presStyleCnt="3"/>
      <dgm:spPr/>
    </dgm:pt>
    <dgm:pt modelId="{F6193405-2ED2-5645-92FF-9F0165A4D6A8}" type="pres">
      <dgm:prSet presAssocID="{B0480831-A3BE-ED46-A715-55E1E3DC86FA}" presName="gear3" presStyleLbl="node1" presStyleIdx="2" presStyleCnt="3"/>
      <dgm:spPr/>
      <dgm:t>
        <a:bodyPr/>
        <a:lstStyle/>
        <a:p>
          <a:endParaRPr lang="en-GB"/>
        </a:p>
      </dgm:t>
    </dgm:pt>
    <dgm:pt modelId="{F835CB39-3E19-844C-AAD5-433C3B539568}" type="pres">
      <dgm:prSet presAssocID="{B0480831-A3BE-ED46-A715-55E1E3DC86F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1FD3C4-5AF8-CD4E-96B0-D615AE636801}" type="pres">
      <dgm:prSet presAssocID="{B0480831-A3BE-ED46-A715-55E1E3DC86FA}" presName="gear3srcNode" presStyleLbl="node1" presStyleIdx="2" presStyleCnt="3"/>
      <dgm:spPr/>
    </dgm:pt>
    <dgm:pt modelId="{05E56B5E-F290-FC49-AB49-54D830394D65}" type="pres">
      <dgm:prSet presAssocID="{B0480831-A3BE-ED46-A715-55E1E3DC86FA}" presName="gear3dstNode" presStyleLbl="node1" presStyleIdx="2" presStyleCnt="3"/>
      <dgm:spPr/>
    </dgm:pt>
    <dgm:pt modelId="{CF76CE4A-DAA7-4A4A-A1F6-95E8E08D9382}" type="pres">
      <dgm:prSet presAssocID="{753AE704-C6E5-AB45-AF21-153681619C85}" presName="connector1" presStyleLbl="sibTrans2D1" presStyleIdx="0" presStyleCnt="3"/>
      <dgm:spPr/>
    </dgm:pt>
    <dgm:pt modelId="{ECC83258-8FDB-CE44-A779-C8663E78E3F8}" type="pres">
      <dgm:prSet presAssocID="{8BD1302E-408E-7840-82C3-A1A4B630E64A}" presName="connector2" presStyleLbl="sibTrans2D1" presStyleIdx="1" presStyleCnt="3"/>
      <dgm:spPr/>
    </dgm:pt>
    <dgm:pt modelId="{BAF506C0-6C41-1641-80ED-F72CDAA647B5}" type="pres">
      <dgm:prSet presAssocID="{96547451-7A4B-1F49-8B10-8F91F42A1CE0}" presName="connector3" presStyleLbl="sibTrans2D1" presStyleIdx="2" presStyleCnt="3"/>
      <dgm:spPr/>
    </dgm:pt>
  </dgm:ptLst>
  <dgm:cxnLst>
    <dgm:cxn modelId="{7D27492F-C2D0-574A-B0BC-5F4C7F914064}" type="presOf" srcId="{B0480831-A3BE-ED46-A715-55E1E3DC86FA}" destId="{F6193405-2ED2-5645-92FF-9F0165A4D6A8}" srcOrd="0" destOrd="0" presId="urn:microsoft.com/office/officeart/2005/8/layout/gear1"/>
    <dgm:cxn modelId="{48799A10-5F03-A04E-A6F1-7C1F36F380BA}" type="presOf" srcId="{96547451-7A4B-1F49-8B10-8F91F42A1CE0}" destId="{BAF506C0-6C41-1641-80ED-F72CDAA647B5}" srcOrd="0" destOrd="0" presId="urn:microsoft.com/office/officeart/2005/8/layout/gear1"/>
    <dgm:cxn modelId="{74DC6A0C-5BAF-F540-874B-3B12E59D4520}" type="presOf" srcId="{0E930E83-1AFA-A041-ACA6-7C092958E12D}" destId="{02327307-DB78-5A42-99D6-4473FA8CF28C}" srcOrd="2" destOrd="0" presId="urn:microsoft.com/office/officeart/2005/8/layout/gear1"/>
    <dgm:cxn modelId="{7BFAAC2A-E437-F04A-8122-DFC3A91ACCF1}" type="presOf" srcId="{CD276B2E-267A-7246-A20F-54916BCBE83A}" destId="{A5941FC0-07A5-0745-B8FE-CA10051FDCD4}" srcOrd="2" destOrd="0" presId="urn:microsoft.com/office/officeart/2005/8/layout/gear1"/>
    <dgm:cxn modelId="{22EBED52-C4E8-3E47-9FD9-B61456B743C2}" type="presOf" srcId="{B0480831-A3BE-ED46-A715-55E1E3DC86FA}" destId="{F835CB39-3E19-844C-AAD5-433C3B539568}" srcOrd="1" destOrd="0" presId="urn:microsoft.com/office/officeart/2005/8/layout/gear1"/>
    <dgm:cxn modelId="{206B58F3-5A43-3241-B1DB-E0A2A8F1A460}" type="presOf" srcId="{CD276B2E-267A-7246-A20F-54916BCBE83A}" destId="{BB0105FC-8F00-EB4F-8D06-A3042DDDAE0C}" srcOrd="0" destOrd="0" presId="urn:microsoft.com/office/officeart/2005/8/layout/gear1"/>
    <dgm:cxn modelId="{DFCEF003-968A-7743-B5D6-5D107F8761BC}" type="presOf" srcId="{CD276B2E-267A-7246-A20F-54916BCBE83A}" destId="{7A9C165B-A3C3-F440-83D5-AC1553B7731B}" srcOrd="1" destOrd="0" presId="urn:microsoft.com/office/officeart/2005/8/layout/gear1"/>
    <dgm:cxn modelId="{33BCF1CE-3E30-154A-A8B3-C222886855F5}" type="presOf" srcId="{B0480831-A3BE-ED46-A715-55E1E3DC86FA}" destId="{911FD3C4-5AF8-CD4E-96B0-D615AE636801}" srcOrd="2" destOrd="0" presId="urn:microsoft.com/office/officeart/2005/8/layout/gear1"/>
    <dgm:cxn modelId="{8FFF8246-8E1B-B14F-A65F-F13BED887AC4}" srcId="{F776280C-4F61-0B46-8FCE-A1EF22B39C84}" destId="{B0480831-A3BE-ED46-A715-55E1E3DC86FA}" srcOrd="2" destOrd="0" parTransId="{E989AC3B-39BB-5A49-9184-E34BB6EFACBB}" sibTransId="{96547451-7A4B-1F49-8B10-8F91F42A1CE0}"/>
    <dgm:cxn modelId="{3D5AA667-CE94-1E4A-A574-A3CBFA4BBC3F}" srcId="{F776280C-4F61-0B46-8FCE-A1EF22B39C84}" destId="{0E930E83-1AFA-A041-ACA6-7C092958E12D}" srcOrd="1" destOrd="0" parTransId="{46E27D13-EF46-1A4E-8CA5-20343CC6180F}" sibTransId="{8BD1302E-408E-7840-82C3-A1A4B630E64A}"/>
    <dgm:cxn modelId="{99389BE0-7B34-8E4A-80F7-63C883BCCB84}" type="presOf" srcId="{F776280C-4F61-0B46-8FCE-A1EF22B39C84}" destId="{CAEE556D-DC88-1848-9838-D42A5634E7EC}" srcOrd="0" destOrd="0" presId="urn:microsoft.com/office/officeart/2005/8/layout/gear1"/>
    <dgm:cxn modelId="{42D3AA64-1A1F-7342-A53E-B548E0FBEFB1}" type="presOf" srcId="{0E930E83-1AFA-A041-ACA6-7C092958E12D}" destId="{F6F934FF-3D87-2745-983E-273225BADAAF}" srcOrd="0" destOrd="0" presId="urn:microsoft.com/office/officeart/2005/8/layout/gear1"/>
    <dgm:cxn modelId="{D973948F-A5C5-054D-BB03-4E34362DB71C}" srcId="{F776280C-4F61-0B46-8FCE-A1EF22B39C84}" destId="{CD276B2E-267A-7246-A20F-54916BCBE83A}" srcOrd="0" destOrd="0" parTransId="{8C901BD4-60EA-ED41-995A-7F96100F7A5D}" sibTransId="{753AE704-C6E5-AB45-AF21-153681619C85}"/>
    <dgm:cxn modelId="{5AC283F0-CD17-194F-B57C-CC6B3E30796D}" type="presOf" srcId="{753AE704-C6E5-AB45-AF21-153681619C85}" destId="{CF76CE4A-DAA7-4A4A-A1F6-95E8E08D9382}" srcOrd="0" destOrd="0" presId="urn:microsoft.com/office/officeart/2005/8/layout/gear1"/>
    <dgm:cxn modelId="{75DCE475-3DDF-9842-AF59-FB29BEDFFE17}" type="presOf" srcId="{B0480831-A3BE-ED46-A715-55E1E3DC86FA}" destId="{05E56B5E-F290-FC49-AB49-54D830394D65}" srcOrd="3" destOrd="0" presId="urn:microsoft.com/office/officeart/2005/8/layout/gear1"/>
    <dgm:cxn modelId="{A15A1E7E-25F8-0141-A60B-8EDE6B9BFDF8}" type="presOf" srcId="{0E930E83-1AFA-A041-ACA6-7C092958E12D}" destId="{4093BE20-244A-CB47-8B10-D6D7DFB6AFAB}" srcOrd="1" destOrd="0" presId="urn:microsoft.com/office/officeart/2005/8/layout/gear1"/>
    <dgm:cxn modelId="{7F5314A4-547B-A241-937C-953ACFAC4FA6}" type="presOf" srcId="{8BD1302E-408E-7840-82C3-A1A4B630E64A}" destId="{ECC83258-8FDB-CE44-A779-C8663E78E3F8}" srcOrd="0" destOrd="0" presId="urn:microsoft.com/office/officeart/2005/8/layout/gear1"/>
    <dgm:cxn modelId="{A57F56DA-BF09-6343-B2F3-CF4E5CAF3F98}" type="presParOf" srcId="{CAEE556D-DC88-1848-9838-D42A5634E7EC}" destId="{BB0105FC-8F00-EB4F-8D06-A3042DDDAE0C}" srcOrd="0" destOrd="0" presId="urn:microsoft.com/office/officeart/2005/8/layout/gear1"/>
    <dgm:cxn modelId="{4D3BB220-A6C4-B24E-8E26-7AACFAF475EA}" type="presParOf" srcId="{CAEE556D-DC88-1848-9838-D42A5634E7EC}" destId="{7A9C165B-A3C3-F440-83D5-AC1553B7731B}" srcOrd="1" destOrd="0" presId="urn:microsoft.com/office/officeart/2005/8/layout/gear1"/>
    <dgm:cxn modelId="{5E2EF1B4-4214-0140-A530-9F99D00E0287}" type="presParOf" srcId="{CAEE556D-DC88-1848-9838-D42A5634E7EC}" destId="{A5941FC0-07A5-0745-B8FE-CA10051FDCD4}" srcOrd="2" destOrd="0" presId="urn:microsoft.com/office/officeart/2005/8/layout/gear1"/>
    <dgm:cxn modelId="{28EF0865-EFE5-E745-9495-E310654049AE}" type="presParOf" srcId="{CAEE556D-DC88-1848-9838-D42A5634E7EC}" destId="{F6F934FF-3D87-2745-983E-273225BADAAF}" srcOrd="3" destOrd="0" presId="urn:microsoft.com/office/officeart/2005/8/layout/gear1"/>
    <dgm:cxn modelId="{99CC90D0-5DFD-D248-9F51-E8CC3E759035}" type="presParOf" srcId="{CAEE556D-DC88-1848-9838-D42A5634E7EC}" destId="{4093BE20-244A-CB47-8B10-D6D7DFB6AFAB}" srcOrd="4" destOrd="0" presId="urn:microsoft.com/office/officeart/2005/8/layout/gear1"/>
    <dgm:cxn modelId="{810D760D-02C4-624C-B72C-A6E74927203E}" type="presParOf" srcId="{CAEE556D-DC88-1848-9838-D42A5634E7EC}" destId="{02327307-DB78-5A42-99D6-4473FA8CF28C}" srcOrd="5" destOrd="0" presId="urn:microsoft.com/office/officeart/2005/8/layout/gear1"/>
    <dgm:cxn modelId="{440B0EDD-91EC-E046-9B1D-A9467EB753C8}" type="presParOf" srcId="{CAEE556D-DC88-1848-9838-D42A5634E7EC}" destId="{F6193405-2ED2-5645-92FF-9F0165A4D6A8}" srcOrd="6" destOrd="0" presId="urn:microsoft.com/office/officeart/2005/8/layout/gear1"/>
    <dgm:cxn modelId="{671ECB3F-9A88-5E43-AB56-F4F1CA90D8CD}" type="presParOf" srcId="{CAEE556D-DC88-1848-9838-D42A5634E7EC}" destId="{F835CB39-3E19-844C-AAD5-433C3B539568}" srcOrd="7" destOrd="0" presId="urn:microsoft.com/office/officeart/2005/8/layout/gear1"/>
    <dgm:cxn modelId="{52A22888-EB72-F242-9D06-604C9CAFACC5}" type="presParOf" srcId="{CAEE556D-DC88-1848-9838-D42A5634E7EC}" destId="{911FD3C4-5AF8-CD4E-96B0-D615AE636801}" srcOrd="8" destOrd="0" presId="urn:microsoft.com/office/officeart/2005/8/layout/gear1"/>
    <dgm:cxn modelId="{EB008076-7B34-4D4D-9D28-1AD65E7E6996}" type="presParOf" srcId="{CAEE556D-DC88-1848-9838-D42A5634E7EC}" destId="{05E56B5E-F290-FC49-AB49-54D830394D65}" srcOrd="9" destOrd="0" presId="urn:microsoft.com/office/officeart/2005/8/layout/gear1"/>
    <dgm:cxn modelId="{DAC6DF27-6ABE-A542-A1BA-1D152B556EF4}" type="presParOf" srcId="{CAEE556D-DC88-1848-9838-D42A5634E7EC}" destId="{CF76CE4A-DAA7-4A4A-A1F6-95E8E08D9382}" srcOrd="10" destOrd="0" presId="urn:microsoft.com/office/officeart/2005/8/layout/gear1"/>
    <dgm:cxn modelId="{914C3BB4-D83A-3348-A7F6-49C31F5828EA}" type="presParOf" srcId="{CAEE556D-DC88-1848-9838-D42A5634E7EC}" destId="{ECC83258-8FDB-CE44-A779-C8663E78E3F8}" srcOrd="11" destOrd="0" presId="urn:microsoft.com/office/officeart/2005/8/layout/gear1"/>
    <dgm:cxn modelId="{E0069292-5730-5F4F-B5CE-F128ECAED1CD}" type="presParOf" srcId="{CAEE556D-DC88-1848-9838-D42A5634E7EC}" destId="{BAF506C0-6C41-1641-80ED-F72CDAA647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7C2BC-3351-1C4D-9812-4664F0B999EA}" type="doc">
      <dgm:prSet loTypeId="urn:microsoft.com/office/officeart/2005/8/layout/pyramid2" loCatId="" qsTypeId="urn:microsoft.com/office/officeart/2005/8/quickstyle/simple4" qsCatId="simple" csTypeId="urn:microsoft.com/office/officeart/2005/8/colors/accent5_3" csCatId="accent5" phldr="1"/>
      <dgm:spPr/>
    </dgm:pt>
    <dgm:pt modelId="{1B5608F3-4A4B-0C45-BB78-B1B4D6CCF32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>
            <a:tabLst>
              <a:tab pos="1439863" algn="l"/>
            </a:tabLst>
          </a:pPr>
          <a:r>
            <a:rPr lang="en-GB" sz="2800" b="1" dirty="0" err="1" smtClean="0">
              <a:solidFill>
                <a:schemeClr val="accent3">
                  <a:lumMod val="25000"/>
                </a:schemeClr>
              </a:solidFill>
            </a:rPr>
            <a:t>RailTel</a:t>
          </a:r>
          <a:r>
            <a:rPr lang="en-GB" sz="2800" b="1" dirty="0" smtClean="0">
              <a:solidFill>
                <a:schemeClr val="accent3">
                  <a:lumMod val="25000"/>
                </a:schemeClr>
              </a:solidFill>
            </a:rPr>
            <a:t>: a service provider for Indian Railways, </a:t>
          </a:r>
          <a:br>
            <a:rPr lang="en-GB" sz="2800" b="1" dirty="0" smtClean="0">
              <a:solidFill>
                <a:schemeClr val="accent3">
                  <a:lumMod val="25000"/>
                </a:schemeClr>
              </a:solidFill>
            </a:rPr>
          </a:br>
          <a:r>
            <a:rPr lang="en-GB" sz="2800" b="1" dirty="0" smtClean="0">
              <a:solidFill>
                <a:schemeClr val="accent3">
                  <a:lumMod val="25000"/>
                </a:schemeClr>
              </a:solidFill>
            </a:rPr>
            <a:t>local government and businesses across India ...</a:t>
          </a:r>
          <a:endParaRPr lang="en-GB" sz="2800" b="1" dirty="0">
            <a:solidFill>
              <a:schemeClr val="accent3">
                <a:lumMod val="25000"/>
              </a:schemeClr>
            </a:solidFill>
          </a:endParaRPr>
        </a:p>
      </dgm:t>
    </dgm:pt>
    <dgm:pt modelId="{CA2B2309-03A1-CD46-85E9-DF4A4BAB22B7}" type="parTrans" cxnId="{7FD6A3F4-A2F7-BD42-8157-6239C27AE551}">
      <dgm:prSet/>
      <dgm:spPr/>
      <dgm:t>
        <a:bodyPr/>
        <a:lstStyle/>
        <a:p>
          <a:endParaRPr lang="en-GB"/>
        </a:p>
      </dgm:t>
    </dgm:pt>
    <dgm:pt modelId="{BF08CB3A-E194-024A-96E5-6202ADC42A2E}" type="sibTrans" cxnId="{7FD6A3F4-A2F7-BD42-8157-6239C27AE551}">
      <dgm:prSet/>
      <dgm:spPr/>
      <dgm:t>
        <a:bodyPr/>
        <a:lstStyle/>
        <a:p>
          <a:endParaRPr lang="en-GB"/>
        </a:p>
      </dgm:t>
    </dgm:pt>
    <dgm:pt modelId="{D4AC872F-2728-AC4E-8CFA-0E1591F3CF5D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GB" dirty="0" err="1" smtClean="0">
              <a:solidFill>
                <a:srgbClr val="FFFFFF"/>
              </a:solidFill>
            </a:rPr>
            <a:t>RailTel</a:t>
          </a:r>
          <a:r>
            <a:rPr lang="en-GB" dirty="0" smtClean="0">
              <a:solidFill>
                <a:srgbClr val="FFFFFF"/>
              </a:solidFill>
            </a:rPr>
            <a:t> rolls out ETCS Level 2</a:t>
          </a:r>
          <a:endParaRPr lang="en-GB" dirty="0">
            <a:solidFill>
              <a:srgbClr val="FFFFFF"/>
            </a:solidFill>
          </a:endParaRPr>
        </a:p>
      </dgm:t>
    </dgm:pt>
    <dgm:pt modelId="{0D6F0A2B-ACB1-1542-9D7B-6C3E5E7D6ABF}" type="parTrans" cxnId="{915B1153-B3FB-6F4B-8238-011BAB29C708}">
      <dgm:prSet/>
      <dgm:spPr/>
      <dgm:t>
        <a:bodyPr/>
        <a:lstStyle/>
        <a:p>
          <a:endParaRPr lang="en-GB"/>
        </a:p>
      </dgm:t>
    </dgm:pt>
    <dgm:pt modelId="{ED6D0D9C-2B27-8F4E-8B5A-F8A9C8413CC4}" type="sibTrans" cxnId="{915B1153-B3FB-6F4B-8238-011BAB29C708}">
      <dgm:prSet/>
      <dgm:spPr/>
      <dgm:t>
        <a:bodyPr/>
        <a:lstStyle/>
        <a:p>
          <a:endParaRPr lang="en-GB"/>
        </a:p>
      </dgm:t>
    </dgm:pt>
    <dgm:pt modelId="{4533F9EA-ED19-1844-A792-0A2517ACE76B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GB" dirty="0" err="1" smtClean="0">
              <a:solidFill>
                <a:schemeClr val="bg1"/>
              </a:solidFill>
            </a:rPr>
            <a:t>RailTel</a:t>
          </a:r>
          <a:r>
            <a:rPr lang="en-GB" dirty="0" smtClean="0">
              <a:solidFill>
                <a:schemeClr val="bg1"/>
              </a:solidFill>
            </a:rPr>
            <a:t> delivers train control comms as a </a:t>
          </a:r>
          <a:r>
            <a:rPr lang="en-GB" i="1" dirty="0" smtClean="0">
              <a:solidFill>
                <a:schemeClr val="bg1"/>
              </a:solidFill>
            </a:rPr>
            <a:t>another</a:t>
          </a:r>
          <a:r>
            <a:rPr lang="en-GB" dirty="0" smtClean="0">
              <a:solidFill>
                <a:schemeClr val="bg1"/>
              </a:solidFill>
            </a:rPr>
            <a:t> service</a:t>
          </a:r>
          <a:endParaRPr lang="en-GB" dirty="0">
            <a:solidFill>
              <a:schemeClr val="bg1"/>
            </a:solidFill>
          </a:endParaRPr>
        </a:p>
      </dgm:t>
    </dgm:pt>
    <dgm:pt modelId="{00C887BC-F0F1-A24A-9D4C-6306D3D260F9}" type="parTrans" cxnId="{54851D01-D0D4-554C-A6B3-C45E67705213}">
      <dgm:prSet/>
      <dgm:spPr/>
      <dgm:t>
        <a:bodyPr/>
        <a:lstStyle/>
        <a:p>
          <a:endParaRPr lang="en-GB"/>
        </a:p>
      </dgm:t>
    </dgm:pt>
    <dgm:pt modelId="{D1968690-B89F-9840-9910-EA22F75C4CEF}" type="sibTrans" cxnId="{54851D01-D0D4-554C-A6B3-C45E67705213}">
      <dgm:prSet/>
      <dgm:spPr/>
      <dgm:t>
        <a:bodyPr/>
        <a:lstStyle/>
        <a:p>
          <a:endParaRPr lang="en-GB"/>
        </a:p>
      </dgm:t>
    </dgm:pt>
    <dgm:pt modelId="{D7B5C3E8-9D54-704C-88E9-C6E1D42E9BE7}" type="pres">
      <dgm:prSet presAssocID="{1997C2BC-3351-1C4D-9812-4664F0B999EA}" presName="compositeShape" presStyleCnt="0">
        <dgm:presLayoutVars>
          <dgm:dir/>
          <dgm:resizeHandles/>
        </dgm:presLayoutVars>
      </dgm:prSet>
      <dgm:spPr/>
    </dgm:pt>
    <dgm:pt modelId="{072A55F3-13B5-2B45-82F1-06C0DA5F89CF}" type="pres">
      <dgm:prSet presAssocID="{1997C2BC-3351-1C4D-9812-4664F0B999EA}" presName="pyramid" presStyleLbl="node1" presStyleIdx="0" presStyleCnt="1"/>
      <dgm:spPr/>
    </dgm:pt>
    <dgm:pt modelId="{8AD2BC6D-835F-0E47-BE18-9EC4231818EB}" type="pres">
      <dgm:prSet presAssocID="{1997C2BC-3351-1C4D-9812-4664F0B999EA}" presName="theList" presStyleCnt="0"/>
      <dgm:spPr/>
    </dgm:pt>
    <dgm:pt modelId="{423D5B52-C684-4545-946C-5B52FC700CB3}" type="pres">
      <dgm:prSet presAssocID="{1B5608F3-4A4B-0C45-BB78-B1B4D6CCF32B}" presName="aNode" presStyleLbl="fgAcc1" presStyleIdx="0" presStyleCnt="3" custScaleX="180765" custScaleY="560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8DA0DB-2115-884A-8552-9806E9FD526C}" type="pres">
      <dgm:prSet presAssocID="{1B5608F3-4A4B-0C45-BB78-B1B4D6CCF32B}" presName="aSpace" presStyleCnt="0"/>
      <dgm:spPr/>
    </dgm:pt>
    <dgm:pt modelId="{3566D2E8-1E25-9E41-A566-F0F2E69E9007}" type="pres">
      <dgm:prSet presAssocID="{D4AC872F-2728-AC4E-8CFA-0E1591F3CF5D}" presName="aNode" presStyleLbl="fgAcc1" presStyleIdx="1" presStyleCnt="3" custScaleX="168183" custScaleY="4565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DE94F-3A74-7947-AEDE-1A0FEBBD61D6}" type="pres">
      <dgm:prSet presAssocID="{D4AC872F-2728-AC4E-8CFA-0E1591F3CF5D}" presName="aSpace" presStyleCnt="0"/>
      <dgm:spPr/>
    </dgm:pt>
    <dgm:pt modelId="{5EE2C0A8-4539-8A47-AE68-9E183B295DD3}" type="pres">
      <dgm:prSet presAssocID="{4533F9EA-ED19-1844-A792-0A2517ACE76B}" presName="aNode" presStyleLbl="fgAcc1" presStyleIdx="2" presStyleCnt="3" custScaleX="168183" custScaleY="4565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50E50C-20DB-0F42-AEC7-1F785FFD7187}" type="pres">
      <dgm:prSet presAssocID="{4533F9EA-ED19-1844-A792-0A2517ACE76B}" presName="aSpace" presStyleCnt="0"/>
      <dgm:spPr/>
    </dgm:pt>
  </dgm:ptLst>
  <dgm:cxnLst>
    <dgm:cxn modelId="{F2787AC7-C728-2F41-B772-48741AAE6921}" type="presOf" srcId="{D4AC872F-2728-AC4E-8CFA-0E1591F3CF5D}" destId="{3566D2E8-1E25-9E41-A566-F0F2E69E9007}" srcOrd="0" destOrd="0" presId="urn:microsoft.com/office/officeart/2005/8/layout/pyramid2"/>
    <dgm:cxn modelId="{91D9C685-A0BD-6149-AB67-289882E47AD2}" type="presOf" srcId="{4533F9EA-ED19-1844-A792-0A2517ACE76B}" destId="{5EE2C0A8-4539-8A47-AE68-9E183B295DD3}" srcOrd="0" destOrd="0" presId="urn:microsoft.com/office/officeart/2005/8/layout/pyramid2"/>
    <dgm:cxn modelId="{C66050FC-2B43-FF47-986C-F15BE1B99732}" type="presOf" srcId="{1997C2BC-3351-1C4D-9812-4664F0B999EA}" destId="{D7B5C3E8-9D54-704C-88E9-C6E1D42E9BE7}" srcOrd="0" destOrd="0" presId="urn:microsoft.com/office/officeart/2005/8/layout/pyramid2"/>
    <dgm:cxn modelId="{7FD6A3F4-A2F7-BD42-8157-6239C27AE551}" srcId="{1997C2BC-3351-1C4D-9812-4664F0B999EA}" destId="{1B5608F3-4A4B-0C45-BB78-B1B4D6CCF32B}" srcOrd="0" destOrd="0" parTransId="{CA2B2309-03A1-CD46-85E9-DF4A4BAB22B7}" sibTransId="{BF08CB3A-E194-024A-96E5-6202ADC42A2E}"/>
    <dgm:cxn modelId="{54851D01-D0D4-554C-A6B3-C45E67705213}" srcId="{1997C2BC-3351-1C4D-9812-4664F0B999EA}" destId="{4533F9EA-ED19-1844-A792-0A2517ACE76B}" srcOrd="2" destOrd="0" parTransId="{00C887BC-F0F1-A24A-9D4C-6306D3D260F9}" sibTransId="{D1968690-B89F-9840-9910-EA22F75C4CEF}"/>
    <dgm:cxn modelId="{CC002D1B-804A-2146-A4C9-0C3B8D994F64}" type="presOf" srcId="{1B5608F3-4A4B-0C45-BB78-B1B4D6CCF32B}" destId="{423D5B52-C684-4545-946C-5B52FC700CB3}" srcOrd="0" destOrd="0" presId="urn:microsoft.com/office/officeart/2005/8/layout/pyramid2"/>
    <dgm:cxn modelId="{915B1153-B3FB-6F4B-8238-011BAB29C708}" srcId="{1997C2BC-3351-1C4D-9812-4664F0B999EA}" destId="{D4AC872F-2728-AC4E-8CFA-0E1591F3CF5D}" srcOrd="1" destOrd="0" parTransId="{0D6F0A2B-ACB1-1542-9D7B-6C3E5E7D6ABF}" sibTransId="{ED6D0D9C-2B27-8F4E-8B5A-F8A9C8413CC4}"/>
    <dgm:cxn modelId="{FD49AE54-0358-FD43-BB17-8CCC930BAF44}" type="presParOf" srcId="{D7B5C3E8-9D54-704C-88E9-C6E1D42E9BE7}" destId="{072A55F3-13B5-2B45-82F1-06C0DA5F89CF}" srcOrd="0" destOrd="0" presId="urn:microsoft.com/office/officeart/2005/8/layout/pyramid2"/>
    <dgm:cxn modelId="{112D58B3-6B25-CD4A-A242-419FB4952AC1}" type="presParOf" srcId="{D7B5C3E8-9D54-704C-88E9-C6E1D42E9BE7}" destId="{8AD2BC6D-835F-0E47-BE18-9EC4231818EB}" srcOrd="1" destOrd="0" presId="urn:microsoft.com/office/officeart/2005/8/layout/pyramid2"/>
    <dgm:cxn modelId="{382E6E4B-D07E-3A4F-9A2D-F56B86B94FCB}" type="presParOf" srcId="{8AD2BC6D-835F-0E47-BE18-9EC4231818EB}" destId="{423D5B52-C684-4545-946C-5B52FC700CB3}" srcOrd="0" destOrd="0" presId="urn:microsoft.com/office/officeart/2005/8/layout/pyramid2"/>
    <dgm:cxn modelId="{50D3093C-677C-054D-9C4C-74786D9F5A63}" type="presParOf" srcId="{8AD2BC6D-835F-0E47-BE18-9EC4231818EB}" destId="{FD8DA0DB-2115-884A-8552-9806E9FD526C}" srcOrd="1" destOrd="0" presId="urn:microsoft.com/office/officeart/2005/8/layout/pyramid2"/>
    <dgm:cxn modelId="{E10D59B8-B802-E743-80F1-8D88DE6B9061}" type="presParOf" srcId="{8AD2BC6D-835F-0E47-BE18-9EC4231818EB}" destId="{3566D2E8-1E25-9E41-A566-F0F2E69E9007}" srcOrd="2" destOrd="0" presId="urn:microsoft.com/office/officeart/2005/8/layout/pyramid2"/>
    <dgm:cxn modelId="{2EDD97D3-0CE9-A84D-8584-B50526A33965}" type="presParOf" srcId="{8AD2BC6D-835F-0E47-BE18-9EC4231818EB}" destId="{919DE94F-3A74-7947-AEDE-1A0FEBBD61D6}" srcOrd="3" destOrd="0" presId="urn:microsoft.com/office/officeart/2005/8/layout/pyramid2"/>
    <dgm:cxn modelId="{5E1A3660-21A9-3B43-B0A1-C5041E728DC9}" type="presParOf" srcId="{8AD2BC6D-835F-0E47-BE18-9EC4231818EB}" destId="{5EE2C0A8-4539-8A47-AE68-9E183B295DD3}" srcOrd="4" destOrd="0" presId="urn:microsoft.com/office/officeart/2005/8/layout/pyramid2"/>
    <dgm:cxn modelId="{46EEC6E5-88C2-414E-948A-32711E795485}" type="presParOf" srcId="{8AD2BC6D-835F-0E47-BE18-9EC4231818EB}" destId="{F250E50C-20DB-0F42-AEC7-1F785FFD71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C9C20-7A3D-CB47-BEE5-8D6CE7573AB7}" type="doc">
      <dgm:prSet loTypeId="urn:microsoft.com/office/officeart/2005/8/layout/lProcess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5B12DF3-C400-CB45-8E64-B56424F46EFC}">
      <dgm:prSet phldrT="[Text]"/>
      <dgm:spPr/>
      <dgm:t>
        <a:bodyPr/>
        <a:lstStyle/>
        <a:p>
          <a:r>
            <a:rPr lang="en-GB" dirty="0" smtClean="0"/>
            <a:t>Increasing Focus on the Customer</a:t>
          </a:r>
          <a:endParaRPr lang="en-GB" dirty="0"/>
        </a:p>
      </dgm:t>
    </dgm:pt>
    <dgm:pt modelId="{58A636C5-3F70-854B-9EFD-AED42C9113DC}" type="parTrans" cxnId="{6CC6C74B-48E5-634A-9204-E1D2501E15AE}">
      <dgm:prSet/>
      <dgm:spPr/>
      <dgm:t>
        <a:bodyPr/>
        <a:lstStyle/>
        <a:p>
          <a:endParaRPr lang="en-GB"/>
        </a:p>
      </dgm:t>
    </dgm:pt>
    <dgm:pt modelId="{9A3B832B-D0D0-174A-8B9B-1553A35B8191}" type="sibTrans" cxnId="{6CC6C74B-48E5-634A-9204-E1D2501E15AE}">
      <dgm:prSet/>
      <dgm:spPr/>
      <dgm:t>
        <a:bodyPr/>
        <a:lstStyle/>
        <a:p>
          <a:endParaRPr lang="en-GB"/>
        </a:p>
      </dgm:t>
    </dgm:pt>
    <dgm:pt modelId="{582AD074-CBA3-1B4F-ACFB-142680D55B10}">
      <dgm:prSet phldrT="[Text]"/>
      <dgm:spPr/>
      <dgm:t>
        <a:bodyPr/>
        <a:lstStyle/>
        <a:p>
          <a:r>
            <a:rPr lang="en-GB" dirty="0" smtClean="0">
              <a:solidFill>
                <a:schemeClr val="accent3">
                  <a:lumMod val="25000"/>
                </a:schemeClr>
              </a:solidFill>
            </a:rPr>
            <a:t>More Competition (Inter- and </a:t>
          </a:r>
          <a:r>
            <a:rPr lang="en-GB" dirty="0" err="1" smtClean="0">
              <a:solidFill>
                <a:schemeClr val="accent3">
                  <a:lumMod val="25000"/>
                </a:schemeClr>
              </a:solidFill>
            </a:rPr>
            <a:t>Intramodal</a:t>
          </a:r>
          <a:r>
            <a:rPr lang="en-GB" dirty="0" smtClean="0">
              <a:solidFill>
                <a:schemeClr val="accent3">
                  <a:lumMod val="25000"/>
                </a:schemeClr>
              </a:solidFill>
            </a:rPr>
            <a:t>)</a:t>
          </a:r>
          <a:endParaRPr lang="en-GB" dirty="0">
            <a:solidFill>
              <a:schemeClr val="accent3">
                <a:lumMod val="25000"/>
              </a:schemeClr>
            </a:solidFill>
          </a:endParaRPr>
        </a:p>
      </dgm:t>
    </dgm:pt>
    <dgm:pt modelId="{18739FD7-E298-5241-82C7-EAE4D1FD1BA4}" type="parTrans" cxnId="{10C422DA-00A2-7244-8D3E-6C62BCBE1FFC}">
      <dgm:prSet/>
      <dgm:spPr/>
      <dgm:t>
        <a:bodyPr/>
        <a:lstStyle/>
        <a:p>
          <a:endParaRPr lang="en-GB"/>
        </a:p>
      </dgm:t>
    </dgm:pt>
    <dgm:pt modelId="{7EA8AE6D-92E2-224B-9040-F2170F9A1F3B}" type="sibTrans" cxnId="{10C422DA-00A2-7244-8D3E-6C62BCBE1FFC}">
      <dgm:prSet/>
      <dgm:spPr/>
      <dgm:t>
        <a:bodyPr/>
        <a:lstStyle/>
        <a:p>
          <a:endParaRPr lang="en-GB"/>
        </a:p>
      </dgm:t>
    </dgm:pt>
    <dgm:pt modelId="{37BDDC57-980F-3140-ACD0-7F0153ECC15C}">
      <dgm:prSet phldrT="[Text]"/>
      <dgm:spPr/>
      <dgm:t>
        <a:bodyPr/>
        <a:lstStyle/>
        <a:p>
          <a:r>
            <a:rPr lang="en-GB" dirty="0" smtClean="0">
              <a:solidFill>
                <a:srgbClr val="652D89"/>
              </a:solidFill>
            </a:rPr>
            <a:t>How to Win and Retain Customers?</a:t>
          </a:r>
          <a:endParaRPr lang="en-GB" dirty="0">
            <a:solidFill>
              <a:srgbClr val="652D89"/>
            </a:solidFill>
          </a:endParaRPr>
        </a:p>
      </dgm:t>
    </dgm:pt>
    <dgm:pt modelId="{FF0B34DC-F19A-C946-ABB8-C0B2BA5D0AA9}" type="parTrans" cxnId="{76C84A92-556F-2C40-801E-4CA71F2269EE}">
      <dgm:prSet/>
      <dgm:spPr/>
      <dgm:t>
        <a:bodyPr/>
        <a:lstStyle/>
        <a:p>
          <a:endParaRPr lang="en-GB"/>
        </a:p>
      </dgm:t>
    </dgm:pt>
    <dgm:pt modelId="{BE3B315C-79A8-F442-82BA-E26C6ADF5E4F}" type="sibTrans" cxnId="{76C84A92-556F-2C40-801E-4CA71F2269EE}">
      <dgm:prSet/>
      <dgm:spPr/>
      <dgm:t>
        <a:bodyPr/>
        <a:lstStyle/>
        <a:p>
          <a:endParaRPr lang="en-GB"/>
        </a:p>
      </dgm:t>
    </dgm:pt>
    <dgm:pt modelId="{CB2B8B86-529E-F240-B3D5-729021FA88EB}">
      <dgm:prSet phldrT="[Text]"/>
      <dgm:spPr/>
      <dgm:t>
        <a:bodyPr/>
        <a:lstStyle/>
        <a:p>
          <a:r>
            <a:rPr lang="en-GB" dirty="0" smtClean="0"/>
            <a:t>Safety &amp; Security are Top of Mind</a:t>
          </a:r>
          <a:endParaRPr lang="en-GB" dirty="0"/>
        </a:p>
      </dgm:t>
    </dgm:pt>
    <dgm:pt modelId="{D872F02D-52A2-834B-9FCE-9AC8EACDED6D}" type="parTrans" cxnId="{88CB2CAF-2E69-934B-BC3C-DB83487E238F}">
      <dgm:prSet/>
      <dgm:spPr/>
      <dgm:t>
        <a:bodyPr/>
        <a:lstStyle/>
        <a:p>
          <a:endParaRPr lang="en-GB"/>
        </a:p>
      </dgm:t>
    </dgm:pt>
    <dgm:pt modelId="{2C71853D-4694-8D4A-AB42-565750E42F64}" type="sibTrans" cxnId="{88CB2CAF-2E69-934B-BC3C-DB83487E238F}">
      <dgm:prSet/>
      <dgm:spPr/>
      <dgm:t>
        <a:bodyPr/>
        <a:lstStyle/>
        <a:p>
          <a:endParaRPr lang="en-GB"/>
        </a:p>
      </dgm:t>
    </dgm:pt>
    <dgm:pt modelId="{DBC868B7-2B1E-5A40-88DC-D81FEEA458F7}">
      <dgm:prSet phldrT="[Text]"/>
      <dgm:spPr/>
      <dgm:t>
        <a:bodyPr/>
        <a:lstStyle/>
        <a:p>
          <a:r>
            <a:rPr lang="en-GB" dirty="0" smtClean="0">
              <a:solidFill>
                <a:srgbClr val="104657"/>
              </a:solidFill>
            </a:rPr>
            <a:t>Safe Environment for Passengers and Staff</a:t>
          </a:r>
          <a:endParaRPr lang="en-GB" dirty="0">
            <a:solidFill>
              <a:srgbClr val="104657"/>
            </a:solidFill>
          </a:endParaRPr>
        </a:p>
      </dgm:t>
    </dgm:pt>
    <dgm:pt modelId="{56F9B78E-E71F-824E-8236-707E4421B22E}" type="parTrans" cxnId="{28782DF7-C6F5-3645-81CE-5D27F2ADAFC1}">
      <dgm:prSet/>
      <dgm:spPr/>
      <dgm:t>
        <a:bodyPr/>
        <a:lstStyle/>
        <a:p>
          <a:endParaRPr lang="en-GB"/>
        </a:p>
      </dgm:t>
    </dgm:pt>
    <dgm:pt modelId="{2D1CEC3A-756B-8E41-A15C-A3A34A361DFB}" type="sibTrans" cxnId="{28782DF7-C6F5-3645-81CE-5D27F2ADAFC1}">
      <dgm:prSet/>
      <dgm:spPr/>
      <dgm:t>
        <a:bodyPr/>
        <a:lstStyle/>
        <a:p>
          <a:endParaRPr lang="en-GB"/>
        </a:p>
      </dgm:t>
    </dgm:pt>
    <dgm:pt modelId="{E5327113-B551-8A4D-9E76-A180C833FF9D}">
      <dgm:prSet phldrT="[Text]"/>
      <dgm:spPr/>
      <dgm:t>
        <a:bodyPr/>
        <a:lstStyle/>
        <a:p>
          <a:r>
            <a:rPr lang="en-GB" dirty="0" smtClean="0">
              <a:solidFill>
                <a:srgbClr val="652D89"/>
              </a:solidFill>
            </a:rPr>
            <a:t>How to Reduce Interruptions and Delays?</a:t>
          </a:r>
          <a:endParaRPr lang="en-GB" dirty="0">
            <a:solidFill>
              <a:srgbClr val="652D89"/>
            </a:solidFill>
          </a:endParaRPr>
        </a:p>
      </dgm:t>
    </dgm:pt>
    <dgm:pt modelId="{6207534A-1220-694F-BE41-AC3C540EE4C8}" type="parTrans" cxnId="{61BA454F-4616-DA4D-BE0E-00038250A406}">
      <dgm:prSet/>
      <dgm:spPr/>
      <dgm:t>
        <a:bodyPr/>
        <a:lstStyle/>
        <a:p>
          <a:endParaRPr lang="en-GB"/>
        </a:p>
      </dgm:t>
    </dgm:pt>
    <dgm:pt modelId="{DDDD5EC4-E1F0-3443-B8DC-E5D5CC868005}" type="sibTrans" cxnId="{61BA454F-4616-DA4D-BE0E-00038250A406}">
      <dgm:prSet/>
      <dgm:spPr/>
      <dgm:t>
        <a:bodyPr/>
        <a:lstStyle/>
        <a:p>
          <a:endParaRPr lang="en-GB"/>
        </a:p>
      </dgm:t>
    </dgm:pt>
    <dgm:pt modelId="{290E2199-3050-3545-BCA9-EE07CADDCA6F}">
      <dgm:prSet phldrT="[Text]"/>
      <dgm:spPr>
        <a:solidFill>
          <a:schemeClr val="accent5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dirty="0" smtClean="0"/>
            <a:t>Better Utilisation of Assets</a:t>
          </a:r>
          <a:endParaRPr lang="en-GB" dirty="0"/>
        </a:p>
      </dgm:t>
    </dgm:pt>
    <dgm:pt modelId="{782D2321-0083-2B48-A7D8-BB064425676E}" type="parTrans" cxnId="{A7810BAF-7A6B-FC46-8C3C-700D0D5F997C}">
      <dgm:prSet/>
      <dgm:spPr/>
      <dgm:t>
        <a:bodyPr/>
        <a:lstStyle/>
        <a:p>
          <a:endParaRPr lang="en-GB"/>
        </a:p>
      </dgm:t>
    </dgm:pt>
    <dgm:pt modelId="{C66428C5-ED0F-E74A-9293-945E104F7ED7}" type="sibTrans" cxnId="{A7810BAF-7A6B-FC46-8C3C-700D0D5F997C}">
      <dgm:prSet/>
      <dgm:spPr/>
      <dgm:t>
        <a:bodyPr/>
        <a:lstStyle/>
        <a:p>
          <a:endParaRPr lang="en-GB"/>
        </a:p>
      </dgm:t>
    </dgm:pt>
    <dgm:pt modelId="{93853A70-B64A-E544-A280-45FD8FB3C9BC}">
      <dgm:prSet phldrT="[Text]"/>
      <dgm:spPr/>
      <dgm:t>
        <a:bodyPr/>
        <a:lstStyle/>
        <a:p>
          <a:r>
            <a:rPr lang="en-GB" dirty="0" smtClean="0">
              <a:solidFill>
                <a:srgbClr val="104657"/>
              </a:solidFill>
            </a:rPr>
            <a:t>Facilitate more train movements</a:t>
          </a:r>
          <a:endParaRPr lang="en-GB" dirty="0">
            <a:solidFill>
              <a:srgbClr val="104657"/>
            </a:solidFill>
          </a:endParaRPr>
        </a:p>
      </dgm:t>
    </dgm:pt>
    <dgm:pt modelId="{7917617E-9C47-244C-AED9-11689AD1D413}" type="parTrans" cxnId="{3CE153F5-5093-5345-94A6-01ADDF450E87}">
      <dgm:prSet/>
      <dgm:spPr/>
      <dgm:t>
        <a:bodyPr/>
        <a:lstStyle/>
        <a:p>
          <a:endParaRPr lang="en-GB"/>
        </a:p>
      </dgm:t>
    </dgm:pt>
    <dgm:pt modelId="{170CA525-72D3-594C-A5A1-1F6D9E6B189F}" type="sibTrans" cxnId="{3CE153F5-5093-5345-94A6-01ADDF450E87}">
      <dgm:prSet/>
      <dgm:spPr/>
      <dgm:t>
        <a:bodyPr/>
        <a:lstStyle/>
        <a:p>
          <a:endParaRPr lang="en-GB"/>
        </a:p>
      </dgm:t>
    </dgm:pt>
    <dgm:pt modelId="{8173D230-85F5-D049-8D92-412D47BE3808}">
      <dgm:prSet phldrT="[Text]"/>
      <dgm:spPr/>
      <dgm:t>
        <a:bodyPr/>
        <a:lstStyle/>
        <a:p>
          <a:r>
            <a:rPr lang="en-GB" dirty="0" smtClean="0">
              <a:solidFill>
                <a:srgbClr val="652D89"/>
              </a:solidFill>
            </a:rPr>
            <a:t>How to Improve Reliability and Reduce Downtime?</a:t>
          </a:r>
          <a:endParaRPr lang="en-GB" dirty="0">
            <a:solidFill>
              <a:srgbClr val="652D89"/>
            </a:solidFill>
          </a:endParaRPr>
        </a:p>
      </dgm:t>
    </dgm:pt>
    <dgm:pt modelId="{3BC4117B-72A7-AD43-B1D2-A86752952B69}" type="parTrans" cxnId="{EA8F16E9-7F6E-1A42-8BD9-440F3A6BC130}">
      <dgm:prSet/>
      <dgm:spPr/>
      <dgm:t>
        <a:bodyPr/>
        <a:lstStyle/>
        <a:p>
          <a:endParaRPr lang="en-GB"/>
        </a:p>
      </dgm:t>
    </dgm:pt>
    <dgm:pt modelId="{C36AEC56-CACB-DA41-9086-FF7A3FD51B72}" type="sibTrans" cxnId="{EA8F16E9-7F6E-1A42-8BD9-440F3A6BC130}">
      <dgm:prSet/>
      <dgm:spPr/>
      <dgm:t>
        <a:bodyPr/>
        <a:lstStyle/>
        <a:p>
          <a:endParaRPr lang="en-GB"/>
        </a:p>
      </dgm:t>
    </dgm:pt>
    <dgm:pt modelId="{7A84D461-30E4-D84A-BC16-16951FDDAE70}" type="pres">
      <dgm:prSet presAssocID="{AD5C9C20-7A3D-CB47-BEE5-8D6CE7573AB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776627B-20A9-C44C-AD32-1DCC36961190}" type="pres">
      <dgm:prSet presAssocID="{85B12DF3-C400-CB45-8E64-B56424F46EFC}" presName="horFlow" presStyleCnt="0"/>
      <dgm:spPr/>
    </dgm:pt>
    <dgm:pt modelId="{63D937F2-FA6F-7B4E-A0F4-10AA6F6B5C84}" type="pres">
      <dgm:prSet presAssocID="{85B12DF3-C400-CB45-8E64-B56424F46EFC}" presName="bigChev" presStyleLbl="node1" presStyleIdx="0" presStyleCnt="3"/>
      <dgm:spPr/>
    </dgm:pt>
    <dgm:pt modelId="{4ADFF64E-8ECB-A846-BBA8-ADDD29E2F6E3}" type="pres">
      <dgm:prSet presAssocID="{18739FD7-E298-5241-82C7-EAE4D1FD1BA4}" presName="parTrans" presStyleCnt="0"/>
      <dgm:spPr/>
    </dgm:pt>
    <dgm:pt modelId="{A848E24C-E2A0-AB4D-9CF6-0F9FB80F67E4}" type="pres">
      <dgm:prSet presAssocID="{582AD074-CBA3-1B4F-ACFB-142680D55B10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8D637F-AC03-6342-B6F3-4FD998EE51CC}" type="pres">
      <dgm:prSet presAssocID="{7EA8AE6D-92E2-224B-9040-F2170F9A1F3B}" presName="sibTrans" presStyleCnt="0"/>
      <dgm:spPr/>
    </dgm:pt>
    <dgm:pt modelId="{0EC95CEB-9847-574D-BA43-00F3E80AA195}" type="pres">
      <dgm:prSet presAssocID="{37BDDC57-980F-3140-ACD0-7F0153ECC15C}" presName="node" presStyleLbl="alignAccFollowNode1" presStyleIdx="1" presStyleCnt="6">
        <dgm:presLayoutVars>
          <dgm:bulletEnabled val="1"/>
        </dgm:presLayoutVars>
      </dgm:prSet>
      <dgm:spPr/>
    </dgm:pt>
    <dgm:pt modelId="{64556475-7921-B24E-A3C7-153FBE448380}" type="pres">
      <dgm:prSet presAssocID="{85B12DF3-C400-CB45-8E64-B56424F46EFC}" presName="vSp" presStyleCnt="0"/>
      <dgm:spPr/>
    </dgm:pt>
    <dgm:pt modelId="{DE58A5C0-7B9A-AF46-AF1C-F370FCD049A6}" type="pres">
      <dgm:prSet presAssocID="{CB2B8B86-529E-F240-B3D5-729021FA88EB}" presName="horFlow" presStyleCnt="0"/>
      <dgm:spPr/>
    </dgm:pt>
    <dgm:pt modelId="{E47C0300-DDB5-CB45-ABE5-6B289E01C3AC}" type="pres">
      <dgm:prSet presAssocID="{CB2B8B86-529E-F240-B3D5-729021FA88EB}" presName="bigChev" presStyleLbl="node1" presStyleIdx="1" presStyleCnt="3"/>
      <dgm:spPr/>
      <dgm:t>
        <a:bodyPr/>
        <a:lstStyle/>
        <a:p>
          <a:endParaRPr lang="en-GB"/>
        </a:p>
      </dgm:t>
    </dgm:pt>
    <dgm:pt modelId="{ACE864DB-883F-5545-A88B-483B423901A2}" type="pres">
      <dgm:prSet presAssocID="{56F9B78E-E71F-824E-8236-707E4421B22E}" presName="parTrans" presStyleCnt="0"/>
      <dgm:spPr/>
    </dgm:pt>
    <dgm:pt modelId="{D76E0309-0BC3-734F-B06E-8631E80671C1}" type="pres">
      <dgm:prSet presAssocID="{DBC868B7-2B1E-5A40-88DC-D81FEEA458F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90F27-3A97-D546-9098-B1270E391E1E}" type="pres">
      <dgm:prSet presAssocID="{2D1CEC3A-756B-8E41-A15C-A3A34A361DFB}" presName="sibTrans" presStyleCnt="0"/>
      <dgm:spPr/>
    </dgm:pt>
    <dgm:pt modelId="{FA102AF5-79C9-B146-BD90-473D7328DFEC}" type="pres">
      <dgm:prSet presAssocID="{E5327113-B551-8A4D-9E76-A180C833FF9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8647B6-EE7F-924C-8396-BE1807AD9A36}" type="pres">
      <dgm:prSet presAssocID="{CB2B8B86-529E-F240-B3D5-729021FA88EB}" presName="vSp" presStyleCnt="0"/>
      <dgm:spPr/>
    </dgm:pt>
    <dgm:pt modelId="{60269675-D30D-DE4F-AF40-ABB17E1F7DE5}" type="pres">
      <dgm:prSet presAssocID="{290E2199-3050-3545-BCA9-EE07CADDCA6F}" presName="horFlow" presStyleCnt="0"/>
      <dgm:spPr/>
    </dgm:pt>
    <dgm:pt modelId="{91D53F84-185D-7C4D-957C-730F14F94CDC}" type="pres">
      <dgm:prSet presAssocID="{290E2199-3050-3545-BCA9-EE07CADDCA6F}" presName="bigChev" presStyleLbl="node1" presStyleIdx="2" presStyleCnt="3"/>
      <dgm:spPr/>
      <dgm:t>
        <a:bodyPr/>
        <a:lstStyle/>
        <a:p>
          <a:endParaRPr lang="en-GB"/>
        </a:p>
      </dgm:t>
    </dgm:pt>
    <dgm:pt modelId="{335D3384-65C1-6E4A-865A-9559E331C745}" type="pres">
      <dgm:prSet presAssocID="{7917617E-9C47-244C-AED9-11689AD1D413}" presName="parTrans" presStyleCnt="0"/>
      <dgm:spPr/>
    </dgm:pt>
    <dgm:pt modelId="{064E80A6-FE1C-6545-91A8-5B43E25B3BCD}" type="pres">
      <dgm:prSet presAssocID="{93853A70-B64A-E544-A280-45FD8FB3C9B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F6A173-B685-E14C-9352-FF1B060576F0}" type="pres">
      <dgm:prSet presAssocID="{170CA525-72D3-594C-A5A1-1F6D9E6B189F}" presName="sibTrans" presStyleCnt="0"/>
      <dgm:spPr/>
    </dgm:pt>
    <dgm:pt modelId="{3BB5DF6F-8ABD-054A-A992-4147BFC20D3B}" type="pres">
      <dgm:prSet presAssocID="{8173D230-85F5-D049-8D92-412D47BE3808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8F16E9-7F6E-1A42-8BD9-440F3A6BC130}" srcId="{290E2199-3050-3545-BCA9-EE07CADDCA6F}" destId="{8173D230-85F5-D049-8D92-412D47BE3808}" srcOrd="1" destOrd="0" parTransId="{3BC4117B-72A7-AD43-B1D2-A86752952B69}" sibTransId="{C36AEC56-CACB-DA41-9086-FF7A3FD51B72}"/>
    <dgm:cxn modelId="{B1F94F9C-DD05-3744-B454-E6637E3899D5}" type="presOf" srcId="{DBC868B7-2B1E-5A40-88DC-D81FEEA458F7}" destId="{D76E0309-0BC3-734F-B06E-8631E80671C1}" srcOrd="0" destOrd="0" presId="urn:microsoft.com/office/officeart/2005/8/layout/lProcess3"/>
    <dgm:cxn modelId="{592C159C-EED5-FB4F-AC8A-D7808F5FEA21}" type="presOf" srcId="{290E2199-3050-3545-BCA9-EE07CADDCA6F}" destId="{91D53F84-185D-7C4D-957C-730F14F94CDC}" srcOrd="0" destOrd="0" presId="urn:microsoft.com/office/officeart/2005/8/layout/lProcess3"/>
    <dgm:cxn modelId="{28782DF7-C6F5-3645-81CE-5D27F2ADAFC1}" srcId="{CB2B8B86-529E-F240-B3D5-729021FA88EB}" destId="{DBC868B7-2B1E-5A40-88DC-D81FEEA458F7}" srcOrd="0" destOrd="0" parTransId="{56F9B78E-E71F-824E-8236-707E4421B22E}" sibTransId="{2D1CEC3A-756B-8E41-A15C-A3A34A361DFB}"/>
    <dgm:cxn modelId="{A7810BAF-7A6B-FC46-8C3C-700D0D5F997C}" srcId="{AD5C9C20-7A3D-CB47-BEE5-8D6CE7573AB7}" destId="{290E2199-3050-3545-BCA9-EE07CADDCA6F}" srcOrd="2" destOrd="0" parTransId="{782D2321-0083-2B48-A7D8-BB064425676E}" sibTransId="{C66428C5-ED0F-E74A-9293-945E104F7ED7}"/>
    <dgm:cxn modelId="{89D04A84-A7B2-6B48-8E4D-4C4575E4C71E}" type="presOf" srcId="{37BDDC57-980F-3140-ACD0-7F0153ECC15C}" destId="{0EC95CEB-9847-574D-BA43-00F3E80AA195}" srcOrd="0" destOrd="0" presId="urn:microsoft.com/office/officeart/2005/8/layout/lProcess3"/>
    <dgm:cxn modelId="{E608826F-4241-8049-80EA-249224F722F6}" type="presOf" srcId="{85B12DF3-C400-CB45-8E64-B56424F46EFC}" destId="{63D937F2-FA6F-7B4E-A0F4-10AA6F6B5C84}" srcOrd="0" destOrd="0" presId="urn:microsoft.com/office/officeart/2005/8/layout/lProcess3"/>
    <dgm:cxn modelId="{50A5D14C-A19C-3849-93CD-64BE02A763D5}" type="presOf" srcId="{93853A70-B64A-E544-A280-45FD8FB3C9BC}" destId="{064E80A6-FE1C-6545-91A8-5B43E25B3BCD}" srcOrd="0" destOrd="0" presId="urn:microsoft.com/office/officeart/2005/8/layout/lProcess3"/>
    <dgm:cxn modelId="{DAA19BE4-19C4-0E45-ADDA-65FE35656D9E}" type="presOf" srcId="{8173D230-85F5-D049-8D92-412D47BE3808}" destId="{3BB5DF6F-8ABD-054A-A992-4147BFC20D3B}" srcOrd="0" destOrd="0" presId="urn:microsoft.com/office/officeart/2005/8/layout/lProcess3"/>
    <dgm:cxn modelId="{55F57500-19D7-3B4B-B292-B5CDA2194F4D}" type="presOf" srcId="{582AD074-CBA3-1B4F-ACFB-142680D55B10}" destId="{A848E24C-E2A0-AB4D-9CF6-0F9FB80F67E4}" srcOrd="0" destOrd="0" presId="urn:microsoft.com/office/officeart/2005/8/layout/lProcess3"/>
    <dgm:cxn modelId="{76C84A92-556F-2C40-801E-4CA71F2269EE}" srcId="{85B12DF3-C400-CB45-8E64-B56424F46EFC}" destId="{37BDDC57-980F-3140-ACD0-7F0153ECC15C}" srcOrd="1" destOrd="0" parTransId="{FF0B34DC-F19A-C946-ABB8-C0B2BA5D0AA9}" sibTransId="{BE3B315C-79A8-F442-82BA-E26C6ADF5E4F}"/>
    <dgm:cxn modelId="{3CE153F5-5093-5345-94A6-01ADDF450E87}" srcId="{290E2199-3050-3545-BCA9-EE07CADDCA6F}" destId="{93853A70-B64A-E544-A280-45FD8FB3C9BC}" srcOrd="0" destOrd="0" parTransId="{7917617E-9C47-244C-AED9-11689AD1D413}" sibTransId="{170CA525-72D3-594C-A5A1-1F6D9E6B189F}"/>
    <dgm:cxn modelId="{88CB2CAF-2E69-934B-BC3C-DB83487E238F}" srcId="{AD5C9C20-7A3D-CB47-BEE5-8D6CE7573AB7}" destId="{CB2B8B86-529E-F240-B3D5-729021FA88EB}" srcOrd="1" destOrd="0" parTransId="{D872F02D-52A2-834B-9FCE-9AC8EACDED6D}" sibTransId="{2C71853D-4694-8D4A-AB42-565750E42F64}"/>
    <dgm:cxn modelId="{A3364BEC-A73F-0A41-98DE-D56744C4AC31}" type="presOf" srcId="{CB2B8B86-529E-F240-B3D5-729021FA88EB}" destId="{E47C0300-DDB5-CB45-ABE5-6B289E01C3AC}" srcOrd="0" destOrd="0" presId="urn:microsoft.com/office/officeart/2005/8/layout/lProcess3"/>
    <dgm:cxn modelId="{2746D668-3438-9B48-97BD-EEA77D45388C}" type="presOf" srcId="{AD5C9C20-7A3D-CB47-BEE5-8D6CE7573AB7}" destId="{7A84D461-30E4-D84A-BC16-16951FDDAE70}" srcOrd="0" destOrd="0" presId="urn:microsoft.com/office/officeart/2005/8/layout/lProcess3"/>
    <dgm:cxn modelId="{10C422DA-00A2-7244-8D3E-6C62BCBE1FFC}" srcId="{85B12DF3-C400-CB45-8E64-B56424F46EFC}" destId="{582AD074-CBA3-1B4F-ACFB-142680D55B10}" srcOrd="0" destOrd="0" parTransId="{18739FD7-E298-5241-82C7-EAE4D1FD1BA4}" sibTransId="{7EA8AE6D-92E2-224B-9040-F2170F9A1F3B}"/>
    <dgm:cxn modelId="{6CC6C74B-48E5-634A-9204-E1D2501E15AE}" srcId="{AD5C9C20-7A3D-CB47-BEE5-8D6CE7573AB7}" destId="{85B12DF3-C400-CB45-8E64-B56424F46EFC}" srcOrd="0" destOrd="0" parTransId="{58A636C5-3F70-854B-9EFD-AED42C9113DC}" sibTransId="{9A3B832B-D0D0-174A-8B9B-1553A35B8191}"/>
    <dgm:cxn modelId="{A847B3CF-E324-2549-98CB-657E47398536}" type="presOf" srcId="{E5327113-B551-8A4D-9E76-A180C833FF9D}" destId="{FA102AF5-79C9-B146-BD90-473D7328DFEC}" srcOrd="0" destOrd="0" presId="urn:microsoft.com/office/officeart/2005/8/layout/lProcess3"/>
    <dgm:cxn modelId="{61BA454F-4616-DA4D-BE0E-00038250A406}" srcId="{CB2B8B86-529E-F240-B3D5-729021FA88EB}" destId="{E5327113-B551-8A4D-9E76-A180C833FF9D}" srcOrd="1" destOrd="0" parTransId="{6207534A-1220-694F-BE41-AC3C540EE4C8}" sibTransId="{DDDD5EC4-E1F0-3443-B8DC-E5D5CC868005}"/>
    <dgm:cxn modelId="{25D0F1A2-271A-344E-AE80-04B2A7909E82}" type="presParOf" srcId="{7A84D461-30E4-D84A-BC16-16951FDDAE70}" destId="{3776627B-20A9-C44C-AD32-1DCC36961190}" srcOrd="0" destOrd="0" presId="urn:microsoft.com/office/officeart/2005/8/layout/lProcess3"/>
    <dgm:cxn modelId="{1A960E0B-2ACA-5C4F-97D4-5D683E7E3469}" type="presParOf" srcId="{3776627B-20A9-C44C-AD32-1DCC36961190}" destId="{63D937F2-FA6F-7B4E-A0F4-10AA6F6B5C84}" srcOrd="0" destOrd="0" presId="urn:microsoft.com/office/officeart/2005/8/layout/lProcess3"/>
    <dgm:cxn modelId="{32832033-3811-224F-9F12-A2AA0BEC682D}" type="presParOf" srcId="{3776627B-20A9-C44C-AD32-1DCC36961190}" destId="{4ADFF64E-8ECB-A846-BBA8-ADDD29E2F6E3}" srcOrd="1" destOrd="0" presId="urn:microsoft.com/office/officeart/2005/8/layout/lProcess3"/>
    <dgm:cxn modelId="{0B330C64-0660-DC4E-8A2C-5BA0E9A279E1}" type="presParOf" srcId="{3776627B-20A9-C44C-AD32-1DCC36961190}" destId="{A848E24C-E2A0-AB4D-9CF6-0F9FB80F67E4}" srcOrd="2" destOrd="0" presId="urn:microsoft.com/office/officeart/2005/8/layout/lProcess3"/>
    <dgm:cxn modelId="{C225501A-723D-F045-A7EF-94CD8DC3245B}" type="presParOf" srcId="{3776627B-20A9-C44C-AD32-1DCC36961190}" destId="{498D637F-AC03-6342-B6F3-4FD998EE51CC}" srcOrd="3" destOrd="0" presId="urn:microsoft.com/office/officeart/2005/8/layout/lProcess3"/>
    <dgm:cxn modelId="{2EBC8D55-9B16-E447-B827-C2D2F9F8411B}" type="presParOf" srcId="{3776627B-20A9-C44C-AD32-1DCC36961190}" destId="{0EC95CEB-9847-574D-BA43-00F3E80AA195}" srcOrd="4" destOrd="0" presId="urn:microsoft.com/office/officeart/2005/8/layout/lProcess3"/>
    <dgm:cxn modelId="{F633AD22-F53F-574C-95BE-C9053C907454}" type="presParOf" srcId="{7A84D461-30E4-D84A-BC16-16951FDDAE70}" destId="{64556475-7921-B24E-A3C7-153FBE448380}" srcOrd="1" destOrd="0" presId="urn:microsoft.com/office/officeart/2005/8/layout/lProcess3"/>
    <dgm:cxn modelId="{39940CBF-3C4C-F34F-B59F-6E8910346592}" type="presParOf" srcId="{7A84D461-30E4-D84A-BC16-16951FDDAE70}" destId="{DE58A5C0-7B9A-AF46-AF1C-F370FCD049A6}" srcOrd="2" destOrd="0" presId="urn:microsoft.com/office/officeart/2005/8/layout/lProcess3"/>
    <dgm:cxn modelId="{4E128A76-95E4-534B-8E55-CD53A7AE8F3D}" type="presParOf" srcId="{DE58A5C0-7B9A-AF46-AF1C-F370FCD049A6}" destId="{E47C0300-DDB5-CB45-ABE5-6B289E01C3AC}" srcOrd="0" destOrd="0" presId="urn:microsoft.com/office/officeart/2005/8/layout/lProcess3"/>
    <dgm:cxn modelId="{087937F7-B5C9-364F-8401-C2D77C792661}" type="presParOf" srcId="{DE58A5C0-7B9A-AF46-AF1C-F370FCD049A6}" destId="{ACE864DB-883F-5545-A88B-483B423901A2}" srcOrd="1" destOrd="0" presId="urn:microsoft.com/office/officeart/2005/8/layout/lProcess3"/>
    <dgm:cxn modelId="{AF6E87A2-CA0F-1A4F-8566-966395E284BD}" type="presParOf" srcId="{DE58A5C0-7B9A-AF46-AF1C-F370FCD049A6}" destId="{D76E0309-0BC3-734F-B06E-8631E80671C1}" srcOrd="2" destOrd="0" presId="urn:microsoft.com/office/officeart/2005/8/layout/lProcess3"/>
    <dgm:cxn modelId="{9E931790-1D07-9D48-8D4F-F96BB0CBEACE}" type="presParOf" srcId="{DE58A5C0-7B9A-AF46-AF1C-F370FCD049A6}" destId="{16A90F27-3A97-D546-9098-B1270E391E1E}" srcOrd="3" destOrd="0" presId="urn:microsoft.com/office/officeart/2005/8/layout/lProcess3"/>
    <dgm:cxn modelId="{C33E0ED2-D784-1743-9764-E68E00F0F788}" type="presParOf" srcId="{DE58A5C0-7B9A-AF46-AF1C-F370FCD049A6}" destId="{FA102AF5-79C9-B146-BD90-473D7328DFEC}" srcOrd="4" destOrd="0" presId="urn:microsoft.com/office/officeart/2005/8/layout/lProcess3"/>
    <dgm:cxn modelId="{D4A112AD-4098-2241-9FAB-FDDA60D9FBC2}" type="presParOf" srcId="{7A84D461-30E4-D84A-BC16-16951FDDAE70}" destId="{D68647B6-EE7F-924C-8396-BE1807AD9A36}" srcOrd="3" destOrd="0" presId="urn:microsoft.com/office/officeart/2005/8/layout/lProcess3"/>
    <dgm:cxn modelId="{68EAB5F2-EBA3-EC4E-847B-993174BE9E52}" type="presParOf" srcId="{7A84D461-30E4-D84A-BC16-16951FDDAE70}" destId="{60269675-D30D-DE4F-AF40-ABB17E1F7DE5}" srcOrd="4" destOrd="0" presId="urn:microsoft.com/office/officeart/2005/8/layout/lProcess3"/>
    <dgm:cxn modelId="{9767E815-C856-9F44-8D2A-192EB93CFE8D}" type="presParOf" srcId="{60269675-D30D-DE4F-AF40-ABB17E1F7DE5}" destId="{91D53F84-185D-7C4D-957C-730F14F94CDC}" srcOrd="0" destOrd="0" presId="urn:microsoft.com/office/officeart/2005/8/layout/lProcess3"/>
    <dgm:cxn modelId="{74CEE329-8693-8646-8B7F-E9C11295C67F}" type="presParOf" srcId="{60269675-D30D-DE4F-AF40-ABB17E1F7DE5}" destId="{335D3384-65C1-6E4A-865A-9559E331C745}" srcOrd="1" destOrd="0" presId="urn:microsoft.com/office/officeart/2005/8/layout/lProcess3"/>
    <dgm:cxn modelId="{321495F0-F9EF-4C4D-9A48-3E84959F88C7}" type="presParOf" srcId="{60269675-D30D-DE4F-AF40-ABB17E1F7DE5}" destId="{064E80A6-FE1C-6545-91A8-5B43E25B3BCD}" srcOrd="2" destOrd="0" presId="urn:microsoft.com/office/officeart/2005/8/layout/lProcess3"/>
    <dgm:cxn modelId="{47BA1920-9717-DC4C-A5DD-0FB4F8D915AD}" type="presParOf" srcId="{60269675-D30D-DE4F-AF40-ABB17E1F7DE5}" destId="{80F6A173-B685-E14C-9352-FF1B060576F0}" srcOrd="3" destOrd="0" presId="urn:microsoft.com/office/officeart/2005/8/layout/lProcess3"/>
    <dgm:cxn modelId="{E8D6D33A-9F05-7149-A279-AAF07FE57817}" type="presParOf" srcId="{60269675-D30D-DE4F-AF40-ABB17E1F7DE5}" destId="{3BB5DF6F-8ABD-054A-A992-4147BFC20D3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C74DD-E6BA-9540-9461-9504FA055DB3}" type="doc">
      <dgm:prSet loTypeId="urn:microsoft.com/office/officeart/2009/layout/CircleArrow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53347E-74D3-F24C-B69F-8652FA0B43EE}">
      <dgm:prSet phldrT="[Text]" custT="1"/>
      <dgm:spPr/>
      <dgm:t>
        <a:bodyPr/>
        <a:lstStyle/>
        <a:p>
          <a:r>
            <a:rPr lang="en-GB" sz="2800" dirty="0" smtClean="0">
              <a:solidFill>
                <a:schemeClr val="bg1"/>
              </a:solidFill>
            </a:rPr>
            <a:t>Major Purchasers </a:t>
          </a:r>
          <a:br>
            <a:rPr lang="en-GB" sz="2800" dirty="0" smtClean="0">
              <a:solidFill>
                <a:schemeClr val="bg1"/>
              </a:solidFill>
            </a:rPr>
          </a:br>
          <a:r>
            <a:rPr lang="en-GB" sz="2800" dirty="0" smtClean="0">
              <a:solidFill>
                <a:schemeClr val="bg1"/>
              </a:solidFill>
            </a:rPr>
            <a:t>of SDH Depart</a:t>
          </a:r>
          <a:endParaRPr lang="en-GB" sz="2800" dirty="0">
            <a:solidFill>
              <a:schemeClr val="bg1"/>
            </a:solidFill>
          </a:endParaRPr>
        </a:p>
      </dgm:t>
    </dgm:pt>
    <dgm:pt modelId="{65CE33B2-9F9E-CA45-82E2-937B5E5E7EC2}" type="parTrans" cxnId="{2321788A-0847-1C4A-BD37-017F889DA6B5}">
      <dgm:prSet/>
      <dgm:spPr/>
      <dgm:t>
        <a:bodyPr/>
        <a:lstStyle/>
        <a:p>
          <a:endParaRPr lang="en-GB"/>
        </a:p>
      </dgm:t>
    </dgm:pt>
    <dgm:pt modelId="{F40C5F16-64C8-F344-8DCC-FDE048D59F9F}" type="sibTrans" cxnId="{2321788A-0847-1C4A-BD37-017F889DA6B5}">
      <dgm:prSet/>
      <dgm:spPr/>
      <dgm:t>
        <a:bodyPr/>
        <a:lstStyle/>
        <a:p>
          <a:endParaRPr lang="en-GB"/>
        </a:p>
      </dgm:t>
    </dgm:pt>
    <dgm:pt modelId="{1CEFA99C-8262-0A41-BEDF-CEB0C217A9B2}">
      <dgm:prSet phldrT="[Text]" custT="1"/>
      <dgm:spPr/>
      <dgm:t>
        <a:bodyPr/>
        <a:lstStyle/>
        <a:p>
          <a:r>
            <a:rPr lang="en-GB" sz="2800" dirty="0" smtClean="0">
              <a:solidFill>
                <a:srgbClr val="FFFFFF"/>
              </a:solidFill>
            </a:rPr>
            <a:t>SDH Now Effectively at </a:t>
          </a:r>
          <a:br>
            <a:rPr lang="en-GB" sz="2800" dirty="0" smtClean="0">
              <a:solidFill>
                <a:srgbClr val="FFFFFF"/>
              </a:solidFill>
            </a:rPr>
          </a:br>
          <a:r>
            <a:rPr lang="en-GB" sz="2800" dirty="0" smtClean="0">
              <a:solidFill>
                <a:srgbClr val="FFFFFF"/>
              </a:solidFill>
            </a:rPr>
            <a:t>End-of-Life</a:t>
          </a:r>
          <a:endParaRPr lang="en-GB" sz="2800" dirty="0">
            <a:solidFill>
              <a:srgbClr val="FFFFFF"/>
            </a:solidFill>
          </a:endParaRPr>
        </a:p>
      </dgm:t>
    </dgm:pt>
    <dgm:pt modelId="{E5F58762-1276-114D-BB7C-C6B9BC30C8B0}" type="parTrans" cxnId="{5FD16719-9993-7441-AAB1-D5BF4F164EE4}">
      <dgm:prSet/>
      <dgm:spPr/>
      <dgm:t>
        <a:bodyPr/>
        <a:lstStyle/>
        <a:p>
          <a:endParaRPr lang="en-GB"/>
        </a:p>
      </dgm:t>
    </dgm:pt>
    <dgm:pt modelId="{AFAEB9C9-E62E-BD4F-B596-45905E338135}" type="sibTrans" cxnId="{5FD16719-9993-7441-AAB1-D5BF4F164EE4}">
      <dgm:prSet/>
      <dgm:spPr/>
      <dgm:t>
        <a:bodyPr/>
        <a:lstStyle/>
        <a:p>
          <a:endParaRPr lang="en-GB"/>
        </a:p>
      </dgm:t>
    </dgm:pt>
    <dgm:pt modelId="{1C8D6490-BBDA-D04E-8BB2-43DC55DFBD9E}">
      <dgm:prSet phldrT="[Text]" custT="1"/>
      <dgm:spPr/>
      <dgm:t>
        <a:bodyPr/>
        <a:lstStyle/>
        <a:p>
          <a:r>
            <a:rPr lang="en-GB" sz="2800" dirty="0" smtClean="0">
              <a:solidFill>
                <a:srgbClr val="FFFFFF"/>
              </a:solidFill>
            </a:rPr>
            <a:t>Spare Parts, </a:t>
          </a:r>
          <a:br>
            <a:rPr lang="en-GB" sz="2800" dirty="0" smtClean="0">
              <a:solidFill>
                <a:srgbClr val="FFFFFF"/>
              </a:solidFill>
            </a:rPr>
          </a:br>
          <a:r>
            <a:rPr lang="en-GB" sz="2800" dirty="0" smtClean="0">
              <a:solidFill>
                <a:srgbClr val="FFFFFF"/>
              </a:solidFill>
            </a:rPr>
            <a:t>Skills Become Rare and </a:t>
          </a:r>
          <a:r>
            <a:rPr lang="en-GB" sz="2800" b="1" dirty="0" smtClean="0">
              <a:solidFill>
                <a:srgbClr val="FFFFFF"/>
              </a:solidFill>
            </a:rPr>
            <a:t>Expensive </a:t>
          </a:r>
          <a:endParaRPr lang="en-GB" sz="2800" b="1" dirty="0">
            <a:solidFill>
              <a:srgbClr val="FFFFFF"/>
            </a:solidFill>
          </a:endParaRPr>
        </a:p>
      </dgm:t>
    </dgm:pt>
    <dgm:pt modelId="{F02E7D19-B0BA-7340-B403-EC32CFA7D9DB}" type="parTrans" cxnId="{3C2A587D-598C-684E-9A01-9EAC33C929BA}">
      <dgm:prSet/>
      <dgm:spPr/>
      <dgm:t>
        <a:bodyPr/>
        <a:lstStyle/>
        <a:p>
          <a:endParaRPr lang="en-GB"/>
        </a:p>
      </dgm:t>
    </dgm:pt>
    <dgm:pt modelId="{BD939E91-30F4-1E4F-8D5C-5BE65C89DA35}" type="sibTrans" cxnId="{3C2A587D-598C-684E-9A01-9EAC33C929BA}">
      <dgm:prSet/>
      <dgm:spPr/>
      <dgm:t>
        <a:bodyPr/>
        <a:lstStyle/>
        <a:p>
          <a:endParaRPr lang="en-GB"/>
        </a:p>
      </dgm:t>
    </dgm:pt>
    <dgm:pt modelId="{7A106111-D6B3-0142-8030-9B5C53FA6F74}" type="pres">
      <dgm:prSet presAssocID="{F41C74DD-E6BA-9540-9461-9504FA055DB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B03EE66-1FCF-B349-98D8-025A356D41E6}" type="pres">
      <dgm:prSet presAssocID="{BA53347E-74D3-F24C-B69F-8652FA0B43EE}" presName="Accent1" presStyleCnt="0"/>
      <dgm:spPr/>
    </dgm:pt>
    <dgm:pt modelId="{5E68F00A-21F5-AF49-BED4-1C9810A644D0}" type="pres">
      <dgm:prSet presAssocID="{BA53347E-74D3-F24C-B69F-8652FA0B43EE}" presName="Accent" presStyleLbl="node1" presStyleIdx="0" presStyleCnt="3" custScaleX="231727" custLinFactNeighborX="7768" custLinFactNeighborY="-11347"/>
      <dgm:spPr/>
    </dgm:pt>
    <dgm:pt modelId="{9412C8F7-9C7D-F346-93B1-8F039755720A}" type="pres">
      <dgm:prSet presAssocID="{BA53347E-74D3-F24C-B69F-8652FA0B43EE}" presName="Parent1" presStyleLbl="revTx" presStyleIdx="0" presStyleCnt="3" custScaleX="317222" custScaleY="225585" custLinFactNeighborX="5402" custLinFactNeighborY="-432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B4B89F-50B6-2B42-B90B-CBA4FFE2F950}" type="pres">
      <dgm:prSet presAssocID="{1CEFA99C-8262-0A41-BEDF-CEB0C217A9B2}" presName="Accent2" presStyleCnt="0"/>
      <dgm:spPr/>
    </dgm:pt>
    <dgm:pt modelId="{1502E091-4FDA-B443-8EF3-D9F0922C1638}" type="pres">
      <dgm:prSet presAssocID="{1CEFA99C-8262-0A41-BEDF-CEB0C217A9B2}" presName="Accent" presStyleLbl="node1" presStyleIdx="1" presStyleCnt="3" custScaleX="231727"/>
      <dgm:spPr/>
    </dgm:pt>
    <dgm:pt modelId="{56940192-FDFC-FC47-A8FB-C69A62CFCCB9}" type="pres">
      <dgm:prSet presAssocID="{1CEFA99C-8262-0A41-BEDF-CEB0C217A9B2}" presName="Parent2" presStyleLbl="revTx" presStyleIdx="1" presStyleCnt="3" custScaleX="318310" custScaleY="209523" custLinFactNeighborX="16089" custLinFactNeighborY="-42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A0F94-1DBA-8349-B7D3-3C113979BCA9}" type="pres">
      <dgm:prSet presAssocID="{1C8D6490-BBDA-D04E-8BB2-43DC55DFBD9E}" presName="Accent3" presStyleCnt="0"/>
      <dgm:spPr/>
    </dgm:pt>
    <dgm:pt modelId="{21BCB66D-C7ED-0840-AB06-E333E7D4390E}" type="pres">
      <dgm:prSet presAssocID="{1C8D6490-BBDA-D04E-8BB2-43DC55DFBD9E}" presName="Accent" presStyleLbl="node1" presStyleIdx="2" presStyleCnt="3" custScaleX="231727" custLinFactNeighborX="6987" custLinFactNeighborY="9205"/>
      <dgm:spPr/>
    </dgm:pt>
    <dgm:pt modelId="{2E8A2302-003D-174D-82FB-2B590A1F5288}" type="pres">
      <dgm:prSet presAssocID="{1C8D6490-BBDA-D04E-8BB2-43DC55DFBD9E}" presName="Parent3" presStyleLbl="revTx" presStyleIdx="2" presStyleCnt="3" custScaleX="341727" custScaleY="237280" custLinFactNeighborX="9117" custLinFactNeighborY="324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2D721B-EAB8-5842-A041-E22B802C05F3}" type="presOf" srcId="{F41C74DD-E6BA-9540-9461-9504FA055DB3}" destId="{7A106111-D6B3-0142-8030-9B5C53FA6F74}" srcOrd="0" destOrd="0" presId="urn:microsoft.com/office/officeart/2009/layout/CircleArrowProcess"/>
    <dgm:cxn modelId="{1BF1E946-05AE-4945-8167-1D95B1DDC5D9}" type="presOf" srcId="{BA53347E-74D3-F24C-B69F-8652FA0B43EE}" destId="{9412C8F7-9C7D-F346-93B1-8F039755720A}" srcOrd="0" destOrd="0" presId="urn:microsoft.com/office/officeart/2009/layout/CircleArrowProcess"/>
    <dgm:cxn modelId="{21BE2667-BA52-C44C-914C-BF94FAA6215F}" type="presOf" srcId="{1CEFA99C-8262-0A41-BEDF-CEB0C217A9B2}" destId="{56940192-FDFC-FC47-A8FB-C69A62CFCCB9}" srcOrd="0" destOrd="0" presId="urn:microsoft.com/office/officeart/2009/layout/CircleArrowProcess"/>
    <dgm:cxn modelId="{6C037ED4-DE8B-B74B-A94F-F36076A1ED30}" type="presOf" srcId="{1C8D6490-BBDA-D04E-8BB2-43DC55DFBD9E}" destId="{2E8A2302-003D-174D-82FB-2B590A1F5288}" srcOrd="0" destOrd="0" presId="urn:microsoft.com/office/officeart/2009/layout/CircleArrowProcess"/>
    <dgm:cxn modelId="{2321788A-0847-1C4A-BD37-017F889DA6B5}" srcId="{F41C74DD-E6BA-9540-9461-9504FA055DB3}" destId="{BA53347E-74D3-F24C-B69F-8652FA0B43EE}" srcOrd="0" destOrd="0" parTransId="{65CE33B2-9F9E-CA45-82E2-937B5E5E7EC2}" sibTransId="{F40C5F16-64C8-F344-8DCC-FDE048D59F9F}"/>
    <dgm:cxn modelId="{3C2A587D-598C-684E-9A01-9EAC33C929BA}" srcId="{F41C74DD-E6BA-9540-9461-9504FA055DB3}" destId="{1C8D6490-BBDA-D04E-8BB2-43DC55DFBD9E}" srcOrd="2" destOrd="0" parTransId="{F02E7D19-B0BA-7340-B403-EC32CFA7D9DB}" sibTransId="{BD939E91-30F4-1E4F-8D5C-5BE65C89DA35}"/>
    <dgm:cxn modelId="{5FD16719-9993-7441-AAB1-D5BF4F164EE4}" srcId="{F41C74DD-E6BA-9540-9461-9504FA055DB3}" destId="{1CEFA99C-8262-0A41-BEDF-CEB0C217A9B2}" srcOrd="1" destOrd="0" parTransId="{E5F58762-1276-114D-BB7C-C6B9BC30C8B0}" sibTransId="{AFAEB9C9-E62E-BD4F-B596-45905E338135}"/>
    <dgm:cxn modelId="{9D418A53-90D2-D34E-A0B5-2750A0EFCE83}" type="presParOf" srcId="{7A106111-D6B3-0142-8030-9B5C53FA6F74}" destId="{6B03EE66-1FCF-B349-98D8-025A356D41E6}" srcOrd="0" destOrd="0" presId="urn:microsoft.com/office/officeart/2009/layout/CircleArrowProcess"/>
    <dgm:cxn modelId="{12FDAD71-60F1-1C47-B377-6A09E3FA5A36}" type="presParOf" srcId="{6B03EE66-1FCF-B349-98D8-025A356D41E6}" destId="{5E68F00A-21F5-AF49-BED4-1C9810A644D0}" srcOrd="0" destOrd="0" presId="urn:microsoft.com/office/officeart/2009/layout/CircleArrowProcess"/>
    <dgm:cxn modelId="{EB07485C-E3EC-C74C-9107-42E593E5149F}" type="presParOf" srcId="{7A106111-D6B3-0142-8030-9B5C53FA6F74}" destId="{9412C8F7-9C7D-F346-93B1-8F039755720A}" srcOrd="1" destOrd="0" presId="urn:microsoft.com/office/officeart/2009/layout/CircleArrowProcess"/>
    <dgm:cxn modelId="{01D39C34-484E-124A-9880-F1555040A261}" type="presParOf" srcId="{7A106111-D6B3-0142-8030-9B5C53FA6F74}" destId="{DFB4B89F-50B6-2B42-B90B-CBA4FFE2F950}" srcOrd="2" destOrd="0" presId="urn:microsoft.com/office/officeart/2009/layout/CircleArrowProcess"/>
    <dgm:cxn modelId="{E2E54838-D849-5748-9E43-AB7420ADEC8D}" type="presParOf" srcId="{DFB4B89F-50B6-2B42-B90B-CBA4FFE2F950}" destId="{1502E091-4FDA-B443-8EF3-D9F0922C1638}" srcOrd="0" destOrd="0" presId="urn:microsoft.com/office/officeart/2009/layout/CircleArrowProcess"/>
    <dgm:cxn modelId="{7B1D7BE9-E41C-E448-A5EC-7250ABB57EA8}" type="presParOf" srcId="{7A106111-D6B3-0142-8030-9B5C53FA6F74}" destId="{56940192-FDFC-FC47-A8FB-C69A62CFCCB9}" srcOrd="3" destOrd="0" presId="urn:microsoft.com/office/officeart/2009/layout/CircleArrowProcess"/>
    <dgm:cxn modelId="{24ECB661-5B49-674A-A422-2B4006330586}" type="presParOf" srcId="{7A106111-D6B3-0142-8030-9B5C53FA6F74}" destId="{930A0F94-1DBA-8349-B7D3-3C113979BCA9}" srcOrd="4" destOrd="0" presId="urn:microsoft.com/office/officeart/2009/layout/CircleArrowProcess"/>
    <dgm:cxn modelId="{A689E0CD-899F-4C4D-AEBF-A2201290C25F}" type="presParOf" srcId="{930A0F94-1DBA-8349-B7D3-3C113979BCA9}" destId="{21BCB66D-C7ED-0840-AB06-E333E7D4390E}" srcOrd="0" destOrd="0" presId="urn:microsoft.com/office/officeart/2009/layout/CircleArrowProcess"/>
    <dgm:cxn modelId="{D2E368D7-9B86-7444-AB99-8B3A592525EC}" type="presParOf" srcId="{7A106111-D6B3-0142-8030-9B5C53FA6F74}" destId="{2E8A2302-003D-174D-82FB-2B590A1F52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C74DD-E6BA-9540-9461-9504FA055DB3}" type="doc">
      <dgm:prSet loTypeId="urn:microsoft.com/office/officeart/2009/layout/CircleArrow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53347E-74D3-F24C-B69F-8652FA0B43EE}">
      <dgm:prSet phldrT="[Text]" custT="1"/>
      <dgm:spPr/>
      <dgm:t>
        <a:bodyPr/>
        <a:lstStyle/>
        <a:p>
          <a:r>
            <a:rPr lang="en-GB" sz="2800" dirty="0" smtClean="0">
              <a:solidFill>
                <a:srgbClr val="7F7F7F"/>
              </a:solidFill>
            </a:rPr>
            <a:t>Major Purchasers </a:t>
          </a:r>
          <a:br>
            <a:rPr lang="en-GB" sz="2800" dirty="0" smtClean="0">
              <a:solidFill>
                <a:srgbClr val="7F7F7F"/>
              </a:solidFill>
            </a:rPr>
          </a:br>
          <a:r>
            <a:rPr lang="en-GB" sz="2800" dirty="0" smtClean="0">
              <a:solidFill>
                <a:srgbClr val="7F7F7F"/>
              </a:solidFill>
            </a:rPr>
            <a:t>of SDH Depart</a:t>
          </a:r>
          <a:endParaRPr lang="en-GB" sz="2800" dirty="0">
            <a:solidFill>
              <a:srgbClr val="7F7F7F"/>
            </a:solidFill>
          </a:endParaRPr>
        </a:p>
      </dgm:t>
    </dgm:pt>
    <dgm:pt modelId="{65CE33B2-9F9E-CA45-82E2-937B5E5E7EC2}" type="parTrans" cxnId="{2321788A-0847-1C4A-BD37-017F889DA6B5}">
      <dgm:prSet/>
      <dgm:spPr/>
      <dgm:t>
        <a:bodyPr/>
        <a:lstStyle/>
        <a:p>
          <a:endParaRPr lang="en-GB"/>
        </a:p>
      </dgm:t>
    </dgm:pt>
    <dgm:pt modelId="{F40C5F16-64C8-F344-8DCC-FDE048D59F9F}" type="sibTrans" cxnId="{2321788A-0847-1C4A-BD37-017F889DA6B5}">
      <dgm:prSet/>
      <dgm:spPr/>
      <dgm:t>
        <a:bodyPr/>
        <a:lstStyle/>
        <a:p>
          <a:endParaRPr lang="en-GB"/>
        </a:p>
      </dgm:t>
    </dgm:pt>
    <dgm:pt modelId="{1CEFA99C-8262-0A41-BEDF-CEB0C217A9B2}">
      <dgm:prSet phldrT="[Text]" custT="1"/>
      <dgm:spPr/>
      <dgm:t>
        <a:bodyPr/>
        <a:lstStyle/>
        <a:p>
          <a:r>
            <a:rPr lang="en-GB" sz="2800" dirty="0" smtClean="0">
              <a:solidFill>
                <a:srgbClr val="7F7F7F"/>
              </a:solidFill>
            </a:rPr>
            <a:t>SDH Now Effectively at </a:t>
          </a:r>
          <a:br>
            <a:rPr lang="en-GB" sz="2800" dirty="0" smtClean="0">
              <a:solidFill>
                <a:srgbClr val="7F7F7F"/>
              </a:solidFill>
            </a:rPr>
          </a:br>
          <a:r>
            <a:rPr lang="en-GB" sz="2800" dirty="0" smtClean="0">
              <a:solidFill>
                <a:srgbClr val="7F7F7F"/>
              </a:solidFill>
            </a:rPr>
            <a:t>End-of-Life</a:t>
          </a:r>
          <a:endParaRPr lang="en-GB" sz="2800" dirty="0">
            <a:solidFill>
              <a:srgbClr val="7F7F7F"/>
            </a:solidFill>
          </a:endParaRPr>
        </a:p>
      </dgm:t>
    </dgm:pt>
    <dgm:pt modelId="{E5F58762-1276-114D-BB7C-C6B9BC30C8B0}" type="parTrans" cxnId="{5FD16719-9993-7441-AAB1-D5BF4F164EE4}">
      <dgm:prSet/>
      <dgm:spPr/>
      <dgm:t>
        <a:bodyPr/>
        <a:lstStyle/>
        <a:p>
          <a:endParaRPr lang="en-GB"/>
        </a:p>
      </dgm:t>
    </dgm:pt>
    <dgm:pt modelId="{AFAEB9C9-E62E-BD4F-B596-45905E338135}" type="sibTrans" cxnId="{5FD16719-9993-7441-AAB1-D5BF4F164EE4}">
      <dgm:prSet/>
      <dgm:spPr/>
      <dgm:t>
        <a:bodyPr/>
        <a:lstStyle/>
        <a:p>
          <a:endParaRPr lang="en-GB"/>
        </a:p>
      </dgm:t>
    </dgm:pt>
    <dgm:pt modelId="{1C8D6490-BBDA-D04E-8BB2-43DC55DFBD9E}">
      <dgm:prSet phldrT="[Text]" custT="1"/>
      <dgm:spPr/>
      <dgm:t>
        <a:bodyPr/>
        <a:lstStyle/>
        <a:p>
          <a:r>
            <a:rPr lang="en-GB" sz="2800" dirty="0" smtClean="0">
              <a:solidFill>
                <a:srgbClr val="7F7F7F"/>
              </a:solidFill>
            </a:rPr>
            <a:t>Spare Parts, </a:t>
          </a:r>
          <a:br>
            <a:rPr lang="en-GB" sz="2800" dirty="0" smtClean="0">
              <a:solidFill>
                <a:srgbClr val="7F7F7F"/>
              </a:solidFill>
            </a:rPr>
          </a:br>
          <a:r>
            <a:rPr lang="en-GB" sz="2800" dirty="0" smtClean="0">
              <a:solidFill>
                <a:srgbClr val="7F7F7F"/>
              </a:solidFill>
            </a:rPr>
            <a:t>Skills Become </a:t>
          </a:r>
          <a:r>
            <a:rPr lang="en-GB" sz="2800" dirty="0" smtClean="0">
              <a:solidFill>
                <a:srgbClr val="FFFFFF"/>
              </a:solidFill>
            </a:rPr>
            <a:t>Rare and </a:t>
          </a:r>
          <a:r>
            <a:rPr lang="en-GB" sz="2800" b="1" dirty="0" smtClean="0">
              <a:solidFill>
                <a:srgbClr val="FFFFFF"/>
              </a:solidFill>
            </a:rPr>
            <a:t>Expensive </a:t>
          </a:r>
          <a:endParaRPr lang="en-GB" sz="2800" b="1" dirty="0">
            <a:solidFill>
              <a:srgbClr val="FFFFFF"/>
            </a:solidFill>
          </a:endParaRPr>
        </a:p>
      </dgm:t>
    </dgm:pt>
    <dgm:pt modelId="{F02E7D19-B0BA-7340-B403-EC32CFA7D9DB}" type="parTrans" cxnId="{3C2A587D-598C-684E-9A01-9EAC33C929BA}">
      <dgm:prSet/>
      <dgm:spPr/>
      <dgm:t>
        <a:bodyPr/>
        <a:lstStyle/>
        <a:p>
          <a:endParaRPr lang="en-GB"/>
        </a:p>
      </dgm:t>
    </dgm:pt>
    <dgm:pt modelId="{BD939E91-30F4-1E4F-8D5C-5BE65C89DA35}" type="sibTrans" cxnId="{3C2A587D-598C-684E-9A01-9EAC33C929BA}">
      <dgm:prSet/>
      <dgm:spPr/>
      <dgm:t>
        <a:bodyPr/>
        <a:lstStyle/>
        <a:p>
          <a:endParaRPr lang="en-GB"/>
        </a:p>
      </dgm:t>
    </dgm:pt>
    <dgm:pt modelId="{7A106111-D6B3-0142-8030-9B5C53FA6F74}" type="pres">
      <dgm:prSet presAssocID="{F41C74DD-E6BA-9540-9461-9504FA055DB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B03EE66-1FCF-B349-98D8-025A356D41E6}" type="pres">
      <dgm:prSet presAssocID="{BA53347E-74D3-F24C-B69F-8652FA0B43EE}" presName="Accent1" presStyleCnt="0"/>
      <dgm:spPr/>
    </dgm:pt>
    <dgm:pt modelId="{5E68F00A-21F5-AF49-BED4-1C9810A644D0}" type="pres">
      <dgm:prSet presAssocID="{BA53347E-74D3-F24C-B69F-8652FA0B43EE}" presName="Accent" presStyleLbl="node1" presStyleIdx="0" presStyleCnt="3" custScaleX="231727" custLinFactNeighborX="7768" custLinFactNeighborY="-11347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80000">
              <a:schemeClr val="accent4">
                <a:hueOff val="0"/>
                <a:satOff val="0"/>
                <a:lumOff val="0"/>
                <a:shade val="93000"/>
                <a:satMod val="130000"/>
                <a:alpha val="55000"/>
              </a:schemeClr>
            </a:gs>
            <a:gs pos="100000">
              <a:schemeClr val="accent4">
                <a:hueOff val="0"/>
                <a:satOff val="0"/>
                <a:lumOff val="0"/>
                <a:shade val="94000"/>
                <a:satMod val="135000"/>
                <a:alpha val="55000"/>
              </a:schemeClr>
            </a:gs>
          </a:gsLst>
          <a:lin ang="16200000" scaled="0"/>
          <a:tileRect/>
        </a:gradFill>
      </dgm:spPr>
    </dgm:pt>
    <dgm:pt modelId="{9412C8F7-9C7D-F346-93B1-8F039755720A}" type="pres">
      <dgm:prSet presAssocID="{BA53347E-74D3-F24C-B69F-8652FA0B43EE}" presName="Parent1" presStyleLbl="revTx" presStyleIdx="0" presStyleCnt="3" custScaleX="317222" custScaleY="225585" custLinFactNeighborX="5402" custLinFactNeighborY="-432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B4B89F-50B6-2B42-B90B-CBA4FFE2F950}" type="pres">
      <dgm:prSet presAssocID="{1CEFA99C-8262-0A41-BEDF-CEB0C217A9B2}" presName="Accent2" presStyleCnt="0"/>
      <dgm:spPr/>
    </dgm:pt>
    <dgm:pt modelId="{1502E091-4FDA-B443-8EF3-D9F0922C1638}" type="pres">
      <dgm:prSet presAssocID="{1CEFA99C-8262-0A41-BEDF-CEB0C217A9B2}" presName="Accent" presStyleLbl="node1" presStyleIdx="1" presStyleCnt="3" custScaleX="231727"/>
      <dgm:spPr>
        <a:gradFill flip="none" rotWithShape="0">
          <a:gsLst>
            <a:gs pos="0">
              <a:schemeClr val="accent4">
                <a:hueOff val="-2399057"/>
                <a:satOff val="-17742"/>
                <a:lumOff val="13137"/>
                <a:shade val="51000"/>
                <a:satMod val="130000"/>
                <a:alpha val="62000"/>
              </a:schemeClr>
            </a:gs>
            <a:gs pos="80000">
              <a:schemeClr val="accent4">
                <a:hueOff val="-2399057"/>
                <a:satOff val="-17742"/>
                <a:lumOff val="13137"/>
                <a:shade val="93000"/>
                <a:satMod val="130000"/>
                <a:alpha val="62000"/>
              </a:schemeClr>
            </a:gs>
            <a:gs pos="100000">
              <a:schemeClr val="accent4">
                <a:hueOff val="-2399057"/>
                <a:satOff val="-17742"/>
                <a:lumOff val="13137"/>
                <a:shade val="94000"/>
                <a:satMod val="135000"/>
                <a:alpha val="62000"/>
              </a:schemeClr>
            </a:gs>
          </a:gsLst>
          <a:lin ang="16200000" scaled="0"/>
          <a:tileRect/>
        </a:gradFill>
      </dgm:spPr>
    </dgm:pt>
    <dgm:pt modelId="{56940192-FDFC-FC47-A8FB-C69A62CFCCB9}" type="pres">
      <dgm:prSet presAssocID="{1CEFA99C-8262-0A41-BEDF-CEB0C217A9B2}" presName="Parent2" presStyleLbl="revTx" presStyleIdx="1" presStyleCnt="3" custScaleX="318310" custScaleY="209523" custLinFactNeighborX="16089" custLinFactNeighborY="-42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A0F94-1DBA-8349-B7D3-3C113979BCA9}" type="pres">
      <dgm:prSet presAssocID="{1C8D6490-BBDA-D04E-8BB2-43DC55DFBD9E}" presName="Accent3" presStyleCnt="0"/>
      <dgm:spPr/>
    </dgm:pt>
    <dgm:pt modelId="{21BCB66D-C7ED-0840-AB06-E333E7D4390E}" type="pres">
      <dgm:prSet presAssocID="{1C8D6490-BBDA-D04E-8BB2-43DC55DFBD9E}" presName="Accent" presStyleLbl="node1" presStyleIdx="2" presStyleCnt="3" custScaleX="231727" custLinFactNeighborX="6987" custLinFactNeighborY="9205"/>
      <dgm:spPr>
        <a:gradFill flip="none" rotWithShape="0">
          <a:gsLst>
            <a:gs pos="0">
              <a:schemeClr val="accent4">
                <a:hueOff val="-4798113"/>
                <a:satOff val="-35483"/>
                <a:lumOff val="26274"/>
                <a:shade val="51000"/>
                <a:satMod val="130000"/>
                <a:alpha val="64000"/>
              </a:schemeClr>
            </a:gs>
            <a:gs pos="80000">
              <a:schemeClr val="accent4">
                <a:hueOff val="-4798113"/>
                <a:satOff val="-35483"/>
                <a:lumOff val="26274"/>
                <a:shade val="93000"/>
                <a:satMod val="130000"/>
                <a:alpha val="64000"/>
              </a:schemeClr>
            </a:gs>
            <a:gs pos="100000">
              <a:schemeClr val="accent4">
                <a:hueOff val="-4798113"/>
                <a:satOff val="-35483"/>
                <a:lumOff val="26274"/>
                <a:shade val="94000"/>
                <a:satMod val="135000"/>
                <a:alpha val="64000"/>
              </a:schemeClr>
            </a:gs>
          </a:gsLst>
          <a:lin ang="16200000" scaled="0"/>
          <a:tileRect/>
        </a:gradFill>
      </dgm:spPr>
    </dgm:pt>
    <dgm:pt modelId="{2E8A2302-003D-174D-82FB-2B590A1F5288}" type="pres">
      <dgm:prSet presAssocID="{1C8D6490-BBDA-D04E-8BB2-43DC55DFBD9E}" presName="Parent3" presStyleLbl="revTx" presStyleIdx="2" presStyleCnt="3" custScaleX="341727" custScaleY="237280" custLinFactNeighborX="9117" custLinFactNeighborY="324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7E10F5-B725-A349-9186-275C329FBCC5}" type="presOf" srcId="{1CEFA99C-8262-0A41-BEDF-CEB0C217A9B2}" destId="{56940192-FDFC-FC47-A8FB-C69A62CFCCB9}" srcOrd="0" destOrd="0" presId="urn:microsoft.com/office/officeart/2009/layout/CircleArrowProcess"/>
    <dgm:cxn modelId="{2321788A-0847-1C4A-BD37-017F889DA6B5}" srcId="{F41C74DD-E6BA-9540-9461-9504FA055DB3}" destId="{BA53347E-74D3-F24C-B69F-8652FA0B43EE}" srcOrd="0" destOrd="0" parTransId="{65CE33B2-9F9E-CA45-82E2-937B5E5E7EC2}" sibTransId="{F40C5F16-64C8-F344-8DCC-FDE048D59F9F}"/>
    <dgm:cxn modelId="{44928771-83FF-4243-9C44-97C698ED05D5}" type="presOf" srcId="{F41C74DD-E6BA-9540-9461-9504FA055DB3}" destId="{7A106111-D6B3-0142-8030-9B5C53FA6F74}" srcOrd="0" destOrd="0" presId="urn:microsoft.com/office/officeart/2009/layout/CircleArrowProcess"/>
    <dgm:cxn modelId="{82F68EBD-E411-D34A-A24B-BA932C03A5B0}" type="presOf" srcId="{1C8D6490-BBDA-D04E-8BB2-43DC55DFBD9E}" destId="{2E8A2302-003D-174D-82FB-2B590A1F5288}" srcOrd="0" destOrd="0" presId="urn:microsoft.com/office/officeart/2009/layout/CircleArrowProcess"/>
    <dgm:cxn modelId="{3C2A587D-598C-684E-9A01-9EAC33C929BA}" srcId="{F41C74DD-E6BA-9540-9461-9504FA055DB3}" destId="{1C8D6490-BBDA-D04E-8BB2-43DC55DFBD9E}" srcOrd="2" destOrd="0" parTransId="{F02E7D19-B0BA-7340-B403-EC32CFA7D9DB}" sibTransId="{BD939E91-30F4-1E4F-8D5C-5BE65C89DA35}"/>
    <dgm:cxn modelId="{5FD16719-9993-7441-AAB1-D5BF4F164EE4}" srcId="{F41C74DD-E6BA-9540-9461-9504FA055DB3}" destId="{1CEFA99C-8262-0A41-BEDF-CEB0C217A9B2}" srcOrd="1" destOrd="0" parTransId="{E5F58762-1276-114D-BB7C-C6B9BC30C8B0}" sibTransId="{AFAEB9C9-E62E-BD4F-B596-45905E338135}"/>
    <dgm:cxn modelId="{7B9EA070-0C97-7549-AF76-D6AF6641BAF4}" type="presOf" srcId="{BA53347E-74D3-F24C-B69F-8652FA0B43EE}" destId="{9412C8F7-9C7D-F346-93B1-8F039755720A}" srcOrd="0" destOrd="0" presId="urn:microsoft.com/office/officeart/2009/layout/CircleArrowProcess"/>
    <dgm:cxn modelId="{C7F61813-06CD-F04E-B572-55CC27DFACD1}" type="presParOf" srcId="{7A106111-D6B3-0142-8030-9B5C53FA6F74}" destId="{6B03EE66-1FCF-B349-98D8-025A356D41E6}" srcOrd="0" destOrd="0" presId="urn:microsoft.com/office/officeart/2009/layout/CircleArrowProcess"/>
    <dgm:cxn modelId="{B9211726-D66B-104D-8E57-4FF1C9012A53}" type="presParOf" srcId="{6B03EE66-1FCF-B349-98D8-025A356D41E6}" destId="{5E68F00A-21F5-AF49-BED4-1C9810A644D0}" srcOrd="0" destOrd="0" presId="urn:microsoft.com/office/officeart/2009/layout/CircleArrowProcess"/>
    <dgm:cxn modelId="{62B38C25-1873-3C40-AE70-F3E48B57C53C}" type="presParOf" srcId="{7A106111-D6B3-0142-8030-9B5C53FA6F74}" destId="{9412C8F7-9C7D-F346-93B1-8F039755720A}" srcOrd="1" destOrd="0" presId="urn:microsoft.com/office/officeart/2009/layout/CircleArrowProcess"/>
    <dgm:cxn modelId="{63B3D597-E2CB-4241-8BC2-DFE6F87FE58C}" type="presParOf" srcId="{7A106111-D6B3-0142-8030-9B5C53FA6F74}" destId="{DFB4B89F-50B6-2B42-B90B-CBA4FFE2F950}" srcOrd="2" destOrd="0" presId="urn:microsoft.com/office/officeart/2009/layout/CircleArrowProcess"/>
    <dgm:cxn modelId="{88F8F902-192A-0C4D-827F-99A039DD13C6}" type="presParOf" srcId="{DFB4B89F-50B6-2B42-B90B-CBA4FFE2F950}" destId="{1502E091-4FDA-B443-8EF3-D9F0922C1638}" srcOrd="0" destOrd="0" presId="urn:microsoft.com/office/officeart/2009/layout/CircleArrowProcess"/>
    <dgm:cxn modelId="{C51E98ED-9DF8-B64A-88C1-3151B8B44560}" type="presParOf" srcId="{7A106111-D6B3-0142-8030-9B5C53FA6F74}" destId="{56940192-FDFC-FC47-A8FB-C69A62CFCCB9}" srcOrd="3" destOrd="0" presId="urn:microsoft.com/office/officeart/2009/layout/CircleArrowProcess"/>
    <dgm:cxn modelId="{D5790869-FC3C-F148-B99A-7992DFF0F84C}" type="presParOf" srcId="{7A106111-D6B3-0142-8030-9B5C53FA6F74}" destId="{930A0F94-1DBA-8349-B7D3-3C113979BCA9}" srcOrd="4" destOrd="0" presId="urn:microsoft.com/office/officeart/2009/layout/CircleArrowProcess"/>
    <dgm:cxn modelId="{A2089052-6324-C14E-8CA4-E8988E3D2A4E}" type="presParOf" srcId="{930A0F94-1DBA-8349-B7D3-3C113979BCA9}" destId="{21BCB66D-C7ED-0840-AB06-E333E7D4390E}" srcOrd="0" destOrd="0" presId="urn:microsoft.com/office/officeart/2009/layout/CircleArrowProcess"/>
    <dgm:cxn modelId="{C97FB994-2990-0C46-9BE6-C122431586BA}" type="presParOf" srcId="{7A106111-D6B3-0142-8030-9B5C53FA6F74}" destId="{2E8A2302-003D-174D-82FB-2B590A1F52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E7FF9-A13A-DA4E-BF4F-F43071075D82}" type="doc">
      <dgm:prSet loTypeId="urn:microsoft.com/office/officeart/2009/3/layout/CircleRelationship" loCatId="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E561A99-A5A2-E145-A054-E256F0F16182}">
      <dgm:prSet phldrT="[Text]" custT="1"/>
      <dgm:spPr/>
      <dgm:t>
        <a:bodyPr/>
        <a:lstStyle/>
        <a:p>
          <a:endParaRPr lang="en-GB" sz="2400" dirty="0"/>
        </a:p>
      </dgm:t>
    </dgm:pt>
    <dgm:pt modelId="{22F93882-9C12-1A4D-B304-8C807AAC132A}" type="parTrans" cxnId="{883062E8-D4CB-F342-B96A-8A82108EB232}">
      <dgm:prSet/>
      <dgm:spPr/>
      <dgm:t>
        <a:bodyPr/>
        <a:lstStyle/>
        <a:p>
          <a:endParaRPr lang="en-GB"/>
        </a:p>
      </dgm:t>
    </dgm:pt>
    <dgm:pt modelId="{5DBEEBCE-E0C2-0040-8A53-E6A10B204412}" type="sibTrans" cxnId="{883062E8-D4CB-F342-B96A-8A82108EB232}">
      <dgm:prSet/>
      <dgm:spPr/>
      <dgm:t>
        <a:bodyPr/>
        <a:lstStyle/>
        <a:p>
          <a:endParaRPr lang="en-GB"/>
        </a:p>
      </dgm:t>
    </dgm:pt>
    <dgm:pt modelId="{27035A14-BC2F-5845-B50B-B634FBA56EE3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accent1">
                  <a:lumMod val="50000"/>
                </a:schemeClr>
              </a:solidFill>
            </a:rPr>
            <a:t>Like my Internet at Home?</a:t>
          </a:r>
          <a:endParaRPr lang="en-GB" sz="2000" dirty="0">
            <a:solidFill>
              <a:schemeClr val="accent1">
                <a:lumMod val="50000"/>
              </a:schemeClr>
            </a:solidFill>
          </a:endParaRPr>
        </a:p>
      </dgm:t>
    </dgm:pt>
    <dgm:pt modelId="{76B0601F-7B75-5C49-A4FF-0DB70DF0AB68}" type="parTrans" cxnId="{84608483-25FD-7B42-9157-266F2D37C032}">
      <dgm:prSet/>
      <dgm:spPr/>
      <dgm:t>
        <a:bodyPr/>
        <a:lstStyle/>
        <a:p>
          <a:endParaRPr lang="en-GB"/>
        </a:p>
      </dgm:t>
    </dgm:pt>
    <dgm:pt modelId="{0702BEB0-D95A-6E47-AEDF-A34A618D192C}" type="sibTrans" cxnId="{84608483-25FD-7B42-9157-266F2D37C032}">
      <dgm:prSet/>
      <dgm:spPr/>
      <dgm:t>
        <a:bodyPr/>
        <a:lstStyle/>
        <a:p>
          <a:endParaRPr lang="en-GB"/>
        </a:p>
      </dgm:t>
    </dgm:pt>
    <dgm:pt modelId="{ECF6E4AC-69B6-4B4B-9959-DE34FA0E95BB}">
      <dgm:prSet phldrT="[Text]" custT="1"/>
      <dgm:spPr/>
      <dgm:t>
        <a:bodyPr/>
        <a:lstStyle/>
        <a:p>
          <a:r>
            <a:rPr lang="en-GB" sz="1900" dirty="0" smtClean="0"/>
            <a:t>How will we deal with Hackers?</a:t>
          </a:r>
          <a:endParaRPr lang="en-GB" sz="1900" dirty="0"/>
        </a:p>
      </dgm:t>
    </dgm:pt>
    <dgm:pt modelId="{3387C1D9-1E6E-6D4B-810B-D1A97310FF59}" type="parTrans" cxnId="{B0F8CCC5-3D8D-2A48-BDA4-534316F047F2}">
      <dgm:prSet/>
      <dgm:spPr/>
      <dgm:t>
        <a:bodyPr/>
        <a:lstStyle/>
        <a:p>
          <a:endParaRPr lang="en-GB"/>
        </a:p>
      </dgm:t>
    </dgm:pt>
    <dgm:pt modelId="{C119F752-39D6-9B40-AECB-A903F33EDD82}" type="sibTrans" cxnId="{B0F8CCC5-3D8D-2A48-BDA4-534316F047F2}">
      <dgm:prSet/>
      <dgm:spPr/>
      <dgm:t>
        <a:bodyPr/>
        <a:lstStyle/>
        <a:p>
          <a:endParaRPr lang="en-GB"/>
        </a:p>
      </dgm:t>
    </dgm:pt>
    <dgm:pt modelId="{8281C5A3-6831-A84C-BFD2-188A441D3B7A}" type="pres">
      <dgm:prSet presAssocID="{87EE7FF9-A13A-DA4E-BF4F-F43071075D82}" presName="Name0" presStyleCnt="0">
        <dgm:presLayoutVars>
          <dgm:chMax val="1"/>
          <dgm:chPref val="1"/>
        </dgm:presLayoutVars>
      </dgm:prSet>
      <dgm:spPr/>
    </dgm:pt>
    <dgm:pt modelId="{3C65259A-5CE3-7647-BFE3-63F02321BFC4}" type="pres">
      <dgm:prSet presAssocID="{3E561A99-A5A2-E145-A054-E256F0F16182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GB"/>
        </a:p>
      </dgm:t>
    </dgm:pt>
    <dgm:pt modelId="{BD90256F-8F0D-5340-BB38-D2F3CD34A91C}" type="pres">
      <dgm:prSet presAssocID="{3E561A99-A5A2-E145-A054-E256F0F16182}" presName="Accent1" presStyleLbl="node1" presStyleIdx="0" presStyleCnt="13"/>
      <dgm:spPr/>
    </dgm:pt>
    <dgm:pt modelId="{2F9399D3-34A9-7542-9691-867BE080A749}" type="pres">
      <dgm:prSet presAssocID="{3E561A99-A5A2-E145-A054-E256F0F16182}" presName="Accent2" presStyleLbl="node1" presStyleIdx="1" presStyleCnt="13"/>
      <dgm:spPr/>
    </dgm:pt>
    <dgm:pt modelId="{473132C0-7C77-0644-A653-9FD5C736BCD7}" type="pres">
      <dgm:prSet presAssocID="{3E561A99-A5A2-E145-A054-E256F0F16182}" presName="Accent3" presStyleLbl="node1" presStyleIdx="2" presStyleCnt="13"/>
      <dgm:spPr/>
    </dgm:pt>
    <dgm:pt modelId="{F971598D-72E7-4C49-90AE-D371F86E8E42}" type="pres">
      <dgm:prSet presAssocID="{3E561A99-A5A2-E145-A054-E256F0F16182}" presName="Accent4" presStyleLbl="node1" presStyleIdx="3" presStyleCnt="13"/>
      <dgm:spPr/>
    </dgm:pt>
    <dgm:pt modelId="{2137DE89-9F39-C442-A901-3658E352D31B}" type="pres">
      <dgm:prSet presAssocID="{3E561A99-A5A2-E145-A054-E256F0F16182}" presName="Accent5" presStyleLbl="node1" presStyleIdx="4" presStyleCnt="13"/>
      <dgm:spPr/>
    </dgm:pt>
    <dgm:pt modelId="{83846EAF-1EE4-664E-A29E-C26A0DCDCED6}" type="pres">
      <dgm:prSet presAssocID="{3E561A99-A5A2-E145-A054-E256F0F16182}" presName="Accent6" presStyleLbl="node1" presStyleIdx="5" presStyleCnt="13"/>
      <dgm:spPr/>
    </dgm:pt>
    <dgm:pt modelId="{9EC5B812-3339-E54D-AF3C-B42D6BEF7768}" type="pres">
      <dgm:prSet presAssocID="{27035A14-BC2F-5845-B50B-B634FBA56EE3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1E85967E-06DC-284A-AC59-BD2ED5AFBA87}" type="pres">
      <dgm:prSet presAssocID="{27035A14-BC2F-5845-B50B-B634FBA56EE3}" presName="Accent7" presStyleCnt="0"/>
      <dgm:spPr/>
    </dgm:pt>
    <dgm:pt modelId="{F7F42739-1A73-E942-94CC-78D2151FB24B}" type="pres">
      <dgm:prSet presAssocID="{27035A14-BC2F-5845-B50B-B634FBA56EE3}" presName="AccentHold1" presStyleLbl="node1" presStyleIdx="7" presStyleCnt="13"/>
      <dgm:spPr/>
    </dgm:pt>
    <dgm:pt modelId="{9597CA46-977F-4942-AE88-F33478B963CF}" type="pres">
      <dgm:prSet presAssocID="{27035A14-BC2F-5845-B50B-B634FBA56EE3}" presName="Accent8" presStyleCnt="0"/>
      <dgm:spPr/>
    </dgm:pt>
    <dgm:pt modelId="{266E93A5-B4E6-0040-B9E5-C51B05821EB9}" type="pres">
      <dgm:prSet presAssocID="{27035A14-BC2F-5845-B50B-B634FBA56EE3}" presName="AccentHold2" presStyleLbl="node1" presStyleIdx="8" presStyleCnt="13"/>
      <dgm:spPr/>
    </dgm:pt>
    <dgm:pt modelId="{AB636C56-8304-694A-AE26-70918670D968}" type="pres">
      <dgm:prSet presAssocID="{ECF6E4AC-69B6-4B4B-9959-DE34FA0E95BB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646786F-0211-774D-8043-477C1AA29F67}" type="pres">
      <dgm:prSet presAssocID="{ECF6E4AC-69B6-4B4B-9959-DE34FA0E95BB}" presName="Accent9" presStyleCnt="0"/>
      <dgm:spPr/>
    </dgm:pt>
    <dgm:pt modelId="{721A5A2E-1A52-0244-A470-0222681D2923}" type="pres">
      <dgm:prSet presAssocID="{ECF6E4AC-69B6-4B4B-9959-DE34FA0E95BB}" presName="AccentHold1" presStyleLbl="node1" presStyleIdx="10" presStyleCnt="13"/>
      <dgm:spPr/>
    </dgm:pt>
    <dgm:pt modelId="{7612D1D1-E631-574F-A0B3-C78985DF954D}" type="pres">
      <dgm:prSet presAssocID="{ECF6E4AC-69B6-4B4B-9959-DE34FA0E95BB}" presName="Accent10" presStyleCnt="0"/>
      <dgm:spPr/>
    </dgm:pt>
    <dgm:pt modelId="{128933E9-8D6D-384A-83F1-03975AC3C800}" type="pres">
      <dgm:prSet presAssocID="{ECF6E4AC-69B6-4B4B-9959-DE34FA0E95BB}" presName="AccentHold2" presStyleLbl="node1" presStyleIdx="11" presStyleCnt="13"/>
      <dgm:spPr/>
    </dgm:pt>
    <dgm:pt modelId="{04C8EE40-7823-B54F-8E1C-1E364FCC6DC4}" type="pres">
      <dgm:prSet presAssocID="{ECF6E4AC-69B6-4B4B-9959-DE34FA0E95BB}" presName="Accent11" presStyleCnt="0"/>
      <dgm:spPr/>
    </dgm:pt>
    <dgm:pt modelId="{B9A8ADC6-140E-A045-A2CF-B68AD2620854}" type="pres">
      <dgm:prSet presAssocID="{ECF6E4AC-69B6-4B4B-9959-DE34FA0E95BB}" presName="AccentHold3" presStyleLbl="node1" presStyleIdx="12" presStyleCnt="13"/>
      <dgm:spPr/>
    </dgm:pt>
  </dgm:ptLst>
  <dgm:cxnLst>
    <dgm:cxn modelId="{883062E8-D4CB-F342-B96A-8A82108EB232}" srcId="{87EE7FF9-A13A-DA4E-BF4F-F43071075D82}" destId="{3E561A99-A5A2-E145-A054-E256F0F16182}" srcOrd="0" destOrd="0" parTransId="{22F93882-9C12-1A4D-B304-8C807AAC132A}" sibTransId="{5DBEEBCE-E0C2-0040-8A53-E6A10B204412}"/>
    <dgm:cxn modelId="{26465096-317E-9445-A388-E6F6F19800F4}" type="presOf" srcId="{27035A14-BC2F-5845-B50B-B634FBA56EE3}" destId="{9EC5B812-3339-E54D-AF3C-B42D6BEF7768}" srcOrd="0" destOrd="0" presId="urn:microsoft.com/office/officeart/2009/3/layout/CircleRelationship"/>
    <dgm:cxn modelId="{8DC69B61-DCB8-8646-9F42-6253F9E6A279}" type="presOf" srcId="{87EE7FF9-A13A-DA4E-BF4F-F43071075D82}" destId="{8281C5A3-6831-A84C-BFD2-188A441D3B7A}" srcOrd="0" destOrd="0" presId="urn:microsoft.com/office/officeart/2009/3/layout/CircleRelationship"/>
    <dgm:cxn modelId="{84608483-25FD-7B42-9157-266F2D37C032}" srcId="{3E561A99-A5A2-E145-A054-E256F0F16182}" destId="{27035A14-BC2F-5845-B50B-B634FBA56EE3}" srcOrd="0" destOrd="0" parTransId="{76B0601F-7B75-5C49-A4FF-0DB70DF0AB68}" sibTransId="{0702BEB0-D95A-6E47-AEDF-A34A618D192C}"/>
    <dgm:cxn modelId="{9378B756-32B7-7245-9225-E9F47AAE2EF1}" type="presOf" srcId="{ECF6E4AC-69B6-4B4B-9959-DE34FA0E95BB}" destId="{AB636C56-8304-694A-AE26-70918670D968}" srcOrd="0" destOrd="0" presId="urn:microsoft.com/office/officeart/2009/3/layout/CircleRelationship"/>
    <dgm:cxn modelId="{B0F8CCC5-3D8D-2A48-BDA4-534316F047F2}" srcId="{3E561A99-A5A2-E145-A054-E256F0F16182}" destId="{ECF6E4AC-69B6-4B4B-9959-DE34FA0E95BB}" srcOrd="1" destOrd="0" parTransId="{3387C1D9-1E6E-6D4B-810B-D1A97310FF59}" sibTransId="{C119F752-39D6-9B40-AECB-A903F33EDD82}"/>
    <dgm:cxn modelId="{33BFC6CE-A1D1-6644-B385-1891E535DD35}" type="presOf" srcId="{3E561A99-A5A2-E145-A054-E256F0F16182}" destId="{3C65259A-5CE3-7647-BFE3-63F02321BFC4}" srcOrd="0" destOrd="0" presId="urn:microsoft.com/office/officeart/2009/3/layout/CircleRelationship"/>
    <dgm:cxn modelId="{63C0446C-486B-6640-918B-F2737A2214DC}" type="presParOf" srcId="{8281C5A3-6831-A84C-BFD2-188A441D3B7A}" destId="{3C65259A-5CE3-7647-BFE3-63F02321BFC4}" srcOrd="0" destOrd="0" presId="urn:microsoft.com/office/officeart/2009/3/layout/CircleRelationship"/>
    <dgm:cxn modelId="{259450DB-BBF6-A74B-9D0A-443C53097EC9}" type="presParOf" srcId="{8281C5A3-6831-A84C-BFD2-188A441D3B7A}" destId="{BD90256F-8F0D-5340-BB38-D2F3CD34A91C}" srcOrd="1" destOrd="0" presId="urn:microsoft.com/office/officeart/2009/3/layout/CircleRelationship"/>
    <dgm:cxn modelId="{3B249496-414A-8E4B-BF7C-4BC094130F52}" type="presParOf" srcId="{8281C5A3-6831-A84C-BFD2-188A441D3B7A}" destId="{2F9399D3-34A9-7542-9691-867BE080A749}" srcOrd="2" destOrd="0" presId="urn:microsoft.com/office/officeart/2009/3/layout/CircleRelationship"/>
    <dgm:cxn modelId="{D2612777-A3FA-C248-B613-FC3DCA18CAE0}" type="presParOf" srcId="{8281C5A3-6831-A84C-BFD2-188A441D3B7A}" destId="{473132C0-7C77-0644-A653-9FD5C736BCD7}" srcOrd="3" destOrd="0" presId="urn:microsoft.com/office/officeart/2009/3/layout/CircleRelationship"/>
    <dgm:cxn modelId="{EC1FA9C8-C4B4-7046-B2A8-3A25EF39A7DC}" type="presParOf" srcId="{8281C5A3-6831-A84C-BFD2-188A441D3B7A}" destId="{F971598D-72E7-4C49-90AE-D371F86E8E42}" srcOrd="4" destOrd="0" presId="urn:microsoft.com/office/officeart/2009/3/layout/CircleRelationship"/>
    <dgm:cxn modelId="{2392B926-1E40-0143-8124-B13F258B6797}" type="presParOf" srcId="{8281C5A3-6831-A84C-BFD2-188A441D3B7A}" destId="{2137DE89-9F39-C442-A901-3658E352D31B}" srcOrd="5" destOrd="0" presId="urn:microsoft.com/office/officeart/2009/3/layout/CircleRelationship"/>
    <dgm:cxn modelId="{FB323145-D24B-C245-93B4-6E4FF53A8847}" type="presParOf" srcId="{8281C5A3-6831-A84C-BFD2-188A441D3B7A}" destId="{83846EAF-1EE4-664E-A29E-C26A0DCDCED6}" srcOrd="6" destOrd="0" presId="urn:microsoft.com/office/officeart/2009/3/layout/CircleRelationship"/>
    <dgm:cxn modelId="{C858960E-F936-994F-BADE-66B487E6909F}" type="presParOf" srcId="{8281C5A3-6831-A84C-BFD2-188A441D3B7A}" destId="{9EC5B812-3339-E54D-AF3C-B42D6BEF7768}" srcOrd="7" destOrd="0" presId="urn:microsoft.com/office/officeart/2009/3/layout/CircleRelationship"/>
    <dgm:cxn modelId="{D8BDD972-F3FA-2641-A025-7C506345A815}" type="presParOf" srcId="{8281C5A3-6831-A84C-BFD2-188A441D3B7A}" destId="{1E85967E-06DC-284A-AC59-BD2ED5AFBA87}" srcOrd="8" destOrd="0" presId="urn:microsoft.com/office/officeart/2009/3/layout/CircleRelationship"/>
    <dgm:cxn modelId="{8310622A-7B38-C64B-BBC1-9C672A19DE50}" type="presParOf" srcId="{1E85967E-06DC-284A-AC59-BD2ED5AFBA87}" destId="{F7F42739-1A73-E942-94CC-78D2151FB24B}" srcOrd="0" destOrd="0" presId="urn:microsoft.com/office/officeart/2009/3/layout/CircleRelationship"/>
    <dgm:cxn modelId="{80209C35-2475-6141-8A5C-E044BE9B1C43}" type="presParOf" srcId="{8281C5A3-6831-A84C-BFD2-188A441D3B7A}" destId="{9597CA46-977F-4942-AE88-F33478B963CF}" srcOrd="9" destOrd="0" presId="urn:microsoft.com/office/officeart/2009/3/layout/CircleRelationship"/>
    <dgm:cxn modelId="{B5DFD1DA-F850-8840-AE72-50C14E836943}" type="presParOf" srcId="{9597CA46-977F-4942-AE88-F33478B963CF}" destId="{266E93A5-B4E6-0040-B9E5-C51B05821EB9}" srcOrd="0" destOrd="0" presId="urn:microsoft.com/office/officeart/2009/3/layout/CircleRelationship"/>
    <dgm:cxn modelId="{98E33258-3C54-B94F-8750-C68C0D438261}" type="presParOf" srcId="{8281C5A3-6831-A84C-BFD2-188A441D3B7A}" destId="{AB636C56-8304-694A-AE26-70918670D968}" srcOrd="10" destOrd="0" presId="urn:microsoft.com/office/officeart/2009/3/layout/CircleRelationship"/>
    <dgm:cxn modelId="{366BE03E-F3A4-9E47-8DB7-443E64FE9EC7}" type="presParOf" srcId="{8281C5A3-6831-A84C-BFD2-188A441D3B7A}" destId="{D646786F-0211-774D-8043-477C1AA29F67}" srcOrd="11" destOrd="0" presId="urn:microsoft.com/office/officeart/2009/3/layout/CircleRelationship"/>
    <dgm:cxn modelId="{F026CB54-5E04-7740-B130-199DB5EBCCBC}" type="presParOf" srcId="{D646786F-0211-774D-8043-477C1AA29F67}" destId="{721A5A2E-1A52-0244-A470-0222681D2923}" srcOrd="0" destOrd="0" presId="urn:microsoft.com/office/officeart/2009/3/layout/CircleRelationship"/>
    <dgm:cxn modelId="{AD53EE22-A698-4F44-8CA9-B568F5A4DFFF}" type="presParOf" srcId="{8281C5A3-6831-A84C-BFD2-188A441D3B7A}" destId="{7612D1D1-E631-574F-A0B3-C78985DF954D}" srcOrd="12" destOrd="0" presId="urn:microsoft.com/office/officeart/2009/3/layout/CircleRelationship"/>
    <dgm:cxn modelId="{3D592CA5-0FF2-8D4F-AF4B-59904873D9EE}" type="presParOf" srcId="{7612D1D1-E631-574F-A0B3-C78985DF954D}" destId="{128933E9-8D6D-384A-83F1-03975AC3C800}" srcOrd="0" destOrd="0" presId="urn:microsoft.com/office/officeart/2009/3/layout/CircleRelationship"/>
    <dgm:cxn modelId="{F170A799-AEF4-2C4B-A95A-68673682A0A3}" type="presParOf" srcId="{8281C5A3-6831-A84C-BFD2-188A441D3B7A}" destId="{04C8EE40-7823-B54F-8E1C-1E364FCC6DC4}" srcOrd="13" destOrd="0" presId="urn:microsoft.com/office/officeart/2009/3/layout/CircleRelationship"/>
    <dgm:cxn modelId="{F41E2483-7B86-D747-8ABB-CE4A5BC53F68}" type="presParOf" srcId="{04C8EE40-7823-B54F-8E1C-1E364FCC6DC4}" destId="{B9A8ADC6-140E-A045-A2CF-B68AD26208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105FC-8F00-EB4F-8D06-A3042DDDAE0C}">
      <dsp:nvSpPr>
        <dsp:cNvPr id="0" name=""/>
        <dsp:cNvSpPr/>
      </dsp:nvSpPr>
      <dsp:spPr>
        <a:xfrm>
          <a:off x="4536503" y="2916324"/>
          <a:ext cx="3564396" cy="3564396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Remove Technology Barriers</a:t>
          </a:r>
          <a:endParaRPr lang="en-GB" sz="2800" kern="1200" dirty="0"/>
        </a:p>
      </dsp:txBody>
      <dsp:txXfrm>
        <a:off x="5253105" y="3751267"/>
        <a:ext cx="2131192" cy="1832173"/>
      </dsp:txXfrm>
    </dsp:sp>
    <dsp:sp modelId="{F6F934FF-3D87-2745-983E-273225BADAAF}">
      <dsp:nvSpPr>
        <dsp:cNvPr id="0" name=""/>
        <dsp:cNvSpPr/>
      </dsp:nvSpPr>
      <dsp:spPr>
        <a:xfrm>
          <a:off x="2462673" y="2073830"/>
          <a:ext cx="2592288" cy="2592288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473373"/>
                <a:satOff val="-29221"/>
                <a:lumOff val="3342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73373"/>
                <a:satOff val="-29221"/>
                <a:lumOff val="3342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73373"/>
                <a:satOff val="-29221"/>
                <a:lumOff val="334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Adapt the Business</a:t>
          </a:r>
          <a:endParaRPr lang="en-GB" sz="2300" kern="1200" dirty="0"/>
        </a:p>
      </dsp:txBody>
      <dsp:txXfrm>
        <a:off x="3115289" y="2730391"/>
        <a:ext cx="1287056" cy="1279166"/>
      </dsp:txXfrm>
    </dsp:sp>
    <dsp:sp modelId="{F6193405-2ED2-5645-92FF-9F0165A4D6A8}">
      <dsp:nvSpPr>
        <dsp:cNvPr id="0" name=""/>
        <dsp:cNvSpPr/>
      </dsp:nvSpPr>
      <dsp:spPr>
        <a:xfrm rot="20700000">
          <a:off x="3914619" y="285416"/>
          <a:ext cx="2539913" cy="2539913"/>
        </a:xfrm>
        <a:prstGeom prst="gear6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Achieve Growth, Prosperity</a:t>
          </a:r>
          <a:endParaRPr lang="en-GB" sz="2300" kern="1200" dirty="0"/>
        </a:p>
      </dsp:txBody>
      <dsp:txXfrm rot="-20700000">
        <a:off x="4471696" y="842493"/>
        <a:ext cx="1425758" cy="1425758"/>
      </dsp:txXfrm>
    </dsp:sp>
    <dsp:sp modelId="{CF76CE4A-DAA7-4A4A-A1F6-95E8E08D9382}">
      <dsp:nvSpPr>
        <dsp:cNvPr id="0" name=""/>
        <dsp:cNvSpPr/>
      </dsp:nvSpPr>
      <dsp:spPr>
        <a:xfrm>
          <a:off x="4288258" y="2363643"/>
          <a:ext cx="4562426" cy="4562426"/>
        </a:xfrm>
        <a:prstGeom prst="circularArrow">
          <a:avLst>
            <a:gd name="adj1" fmla="val 4687"/>
            <a:gd name="adj2" fmla="val 299029"/>
            <a:gd name="adj3" fmla="val 2552852"/>
            <a:gd name="adj4" fmla="val 15784396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83258-8FDB-CE44-A779-C8663E78E3F8}">
      <dsp:nvSpPr>
        <dsp:cNvPr id="0" name=""/>
        <dsp:cNvSpPr/>
      </dsp:nvSpPr>
      <dsp:spPr>
        <a:xfrm>
          <a:off x="2003584" y="1490442"/>
          <a:ext cx="3314888" cy="33148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502069"/>
                <a:satOff val="-29677"/>
                <a:lumOff val="2862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502069"/>
                <a:satOff val="-29677"/>
                <a:lumOff val="2862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502069"/>
                <a:satOff val="-29677"/>
                <a:lumOff val="286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506C0-6C41-1641-80ED-F72CDAA647B5}">
      <dsp:nvSpPr>
        <dsp:cNvPr id="0" name=""/>
        <dsp:cNvSpPr/>
      </dsp:nvSpPr>
      <dsp:spPr>
        <a:xfrm>
          <a:off x="3327111" y="-280732"/>
          <a:ext cx="3574117" cy="357411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502069"/>
                <a:satOff val="-29677"/>
                <a:lumOff val="2862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502069"/>
                <a:satOff val="-29677"/>
                <a:lumOff val="2862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502069"/>
                <a:satOff val="-29677"/>
                <a:lumOff val="286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A55F3-13B5-2B45-82F1-06C0DA5F89CF}">
      <dsp:nvSpPr>
        <dsp:cNvPr id="0" name=""/>
        <dsp:cNvSpPr/>
      </dsp:nvSpPr>
      <dsp:spPr>
        <a:xfrm>
          <a:off x="678680" y="0"/>
          <a:ext cx="5112608" cy="5112608"/>
        </a:xfrm>
        <a:prstGeom prst="triangl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D5B52-C684-4545-946C-5B52FC700CB3}">
      <dsp:nvSpPr>
        <dsp:cNvPr id="0" name=""/>
        <dsp:cNvSpPr/>
      </dsp:nvSpPr>
      <dsp:spPr>
        <a:xfrm>
          <a:off x="1892995" y="514759"/>
          <a:ext cx="6007173" cy="151518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439863" algn="l"/>
            </a:tabLst>
          </a:pPr>
          <a:r>
            <a:rPr lang="en-GB" sz="2800" b="1" kern="1200" dirty="0" err="1" smtClean="0">
              <a:solidFill>
                <a:schemeClr val="accent3">
                  <a:lumMod val="25000"/>
                </a:schemeClr>
              </a:solidFill>
            </a:rPr>
            <a:t>RailTel</a:t>
          </a:r>
          <a:r>
            <a:rPr lang="en-GB" sz="2800" b="1" kern="1200" dirty="0" smtClean="0">
              <a:solidFill>
                <a:schemeClr val="accent3">
                  <a:lumMod val="25000"/>
                </a:schemeClr>
              </a:solidFill>
            </a:rPr>
            <a:t>: a service provider for Indian Railways, </a:t>
          </a:r>
          <a:br>
            <a:rPr lang="en-GB" sz="2800" b="1" kern="1200" dirty="0" smtClean="0">
              <a:solidFill>
                <a:schemeClr val="accent3">
                  <a:lumMod val="25000"/>
                </a:schemeClr>
              </a:solidFill>
            </a:rPr>
          </a:br>
          <a:r>
            <a:rPr lang="en-GB" sz="2800" b="1" kern="1200" dirty="0" smtClean="0">
              <a:solidFill>
                <a:schemeClr val="accent3">
                  <a:lumMod val="25000"/>
                </a:schemeClr>
              </a:solidFill>
            </a:rPr>
            <a:t>local government and businesses across India ...</a:t>
          </a:r>
          <a:endParaRPr lang="en-GB" sz="2800" b="1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1966960" y="588724"/>
        <a:ext cx="5859243" cy="1367259"/>
      </dsp:txXfrm>
    </dsp:sp>
    <dsp:sp modelId="{3566D2E8-1E25-9E41-A566-F0F2E69E9007}">
      <dsp:nvSpPr>
        <dsp:cNvPr id="0" name=""/>
        <dsp:cNvSpPr/>
      </dsp:nvSpPr>
      <dsp:spPr>
        <a:xfrm>
          <a:off x="2102057" y="2063713"/>
          <a:ext cx="5589049" cy="123330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err="1" smtClean="0">
              <a:solidFill>
                <a:srgbClr val="FFFFFF"/>
              </a:solidFill>
            </a:rPr>
            <a:t>RailTel</a:t>
          </a:r>
          <a:r>
            <a:rPr lang="en-GB" sz="3000" kern="1200" dirty="0" smtClean="0">
              <a:solidFill>
                <a:srgbClr val="FFFFFF"/>
              </a:solidFill>
            </a:rPr>
            <a:t> rolls out ETCS Level 2</a:t>
          </a:r>
          <a:endParaRPr lang="en-GB" sz="3000" kern="1200" dirty="0">
            <a:solidFill>
              <a:srgbClr val="FFFFFF"/>
            </a:solidFill>
          </a:endParaRPr>
        </a:p>
      </dsp:txBody>
      <dsp:txXfrm>
        <a:off x="2162262" y="2123918"/>
        <a:ext cx="5468639" cy="1112893"/>
      </dsp:txXfrm>
    </dsp:sp>
    <dsp:sp modelId="{5EE2C0A8-4539-8A47-AE68-9E183B295DD3}">
      <dsp:nvSpPr>
        <dsp:cNvPr id="0" name=""/>
        <dsp:cNvSpPr/>
      </dsp:nvSpPr>
      <dsp:spPr>
        <a:xfrm>
          <a:off x="2102057" y="3330780"/>
          <a:ext cx="5589049" cy="123330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err="1" smtClean="0">
              <a:solidFill>
                <a:schemeClr val="bg1"/>
              </a:solidFill>
            </a:rPr>
            <a:t>RailTel</a:t>
          </a:r>
          <a:r>
            <a:rPr lang="en-GB" sz="3000" kern="1200" dirty="0" smtClean="0">
              <a:solidFill>
                <a:schemeClr val="bg1"/>
              </a:solidFill>
            </a:rPr>
            <a:t> delivers train control comms as a </a:t>
          </a:r>
          <a:r>
            <a:rPr lang="en-GB" sz="3000" i="1" kern="1200" dirty="0" smtClean="0">
              <a:solidFill>
                <a:schemeClr val="bg1"/>
              </a:solidFill>
            </a:rPr>
            <a:t>another</a:t>
          </a:r>
          <a:r>
            <a:rPr lang="en-GB" sz="3000" kern="1200" dirty="0" smtClean="0">
              <a:solidFill>
                <a:schemeClr val="bg1"/>
              </a:solidFill>
            </a:rPr>
            <a:t> service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2162262" y="3390985"/>
        <a:ext cx="5468639" cy="1112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937F2-FA6F-7B4E-A0F4-10AA6F6B5C84}">
      <dsp:nvSpPr>
        <dsp:cNvPr id="0" name=""/>
        <dsp:cNvSpPr/>
      </dsp:nvSpPr>
      <dsp:spPr>
        <a:xfrm>
          <a:off x="2238" y="115287"/>
          <a:ext cx="3458634" cy="13834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Increasing Focus on the Customer</a:t>
          </a:r>
          <a:endParaRPr lang="en-GB" sz="2700" kern="1200" dirty="0"/>
        </a:p>
      </dsp:txBody>
      <dsp:txXfrm>
        <a:off x="693965" y="115287"/>
        <a:ext cx="2075181" cy="1383453"/>
      </dsp:txXfrm>
    </dsp:sp>
    <dsp:sp modelId="{A848E24C-E2A0-AB4D-9CF6-0F9FB80F67E4}">
      <dsp:nvSpPr>
        <dsp:cNvPr id="0" name=""/>
        <dsp:cNvSpPr/>
      </dsp:nvSpPr>
      <dsp:spPr>
        <a:xfrm>
          <a:off x="3011250" y="232881"/>
          <a:ext cx="2870666" cy="114826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accent3">
                  <a:lumMod val="25000"/>
                </a:schemeClr>
              </a:solidFill>
            </a:rPr>
            <a:t>More Competition (Inter- and </a:t>
          </a:r>
          <a:r>
            <a:rPr lang="en-GB" sz="1900" kern="1200" dirty="0" err="1" smtClean="0">
              <a:solidFill>
                <a:schemeClr val="accent3">
                  <a:lumMod val="25000"/>
                </a:schemeClr>
              </a:solidFill>
            </a:rPr>
            <a:t>Intramodal</a:t>
          </a:r>
          <a:r>
            <a:rPr lang="en-GB" sz="1900" kern="1200" dirty="0" smtClean="0">
              <a:solidFill>
                <a:schemeClr val="accent3">
                  <a:lumMod val="25000"/>
                </a:schemeClr>
              </a:solidFill>
            </a:rPr>
            <a:t>)</a:t>
          </a:r>
          <a:endParaRPr lang="en-GB" sz="1900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3585383" y="232881"/>
        <a:ext cx="1722400" cy="1148266"/>
      </dsp:txXfrm>
    </dsp:sp>
    <dsp:sp modelId="{0EC95CEB-9847-574D-BA43-00F3E80AA195}">
      <dsp:nvSpPr>
        <dsp:cNvPr id="0" name=""/>
        <dsp:cNvSpPr/>
      </dsp:nvSpPr>
      <dsp:spPr>
        <a:xfrm>
          <a:off x="5480023" y="232881"/>
          <a:ext cx="2870666" cy="1148266"/>
        </a:xfrm>
        <a:prstGeom prst="chevron">
          <a:avLst/>
        </a:prstGeom>
        <a:solidFill>
          <a:schemeClr val="accent4">
            <a:tint val="40000"/>
            <a:alpha val="90000"/>
            <a:hueOff val="-708466"/>
            <a:satOff val="7332"/>
            <a:lumOff val="9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08466"/>
              <a:satOff val="7332"/>
              <a:lumOff val="9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52D89"/>
              </a:solidFill>
            </a:rPr>
            <a:t>How to Win and Retain Customers?</a:t>
          </a:r>
          <a:endParaRPr lang="en-GB" sz="1900" kern="1200" dirty="0">
            <a:solidFill>
              <a:srgbClr val="652D89"/>
            </a:solidFill>
          </a:endParaRPr>
        </a:p>
      </dsp:txBody>
      <dsp:txXfrm>
        <a:off x="6054156" y="232881"/>
        <a:ext cx="1722400" cy="1148266"/>
      </dsp:txXfrm>
    </dsp:sp>
    <dsp:sp modelId="{E47C0300-DDB5-CB45-ABE5-6B289E01C3AC}">
      <dsp:nvSpPr>
        <dsp:cNvPr id="0" name=""/>
        <dsp:cNvSpPr/>
      </dsp:nvSpPr>
      <dsp:spPr>
        <a:xfrm>
          <a:off x="2238" y="1692425"/>
          <a:ext cx="3458634" cy="1383453"/>
        </a:xfrm>
        <a:prstGeom prst="chevron">
          <a:avLst/>
        </a:prstGeom>
        <a:gradFill rotWithShape="0">
          <a:gsLst>
            <a:gs pos="0">
              <a:schemeClr val="accent4">
                <a:hueOff val="-2399057"/>
                <a:satOff val="-17742"/>
                <a:lumOff val="13137"/>
                <a:alphaOff val="0"/>
                <a:shade val="51000"/>
                <a:satMod val="130000"/>
              </a:schemeClr>
            </a:gs>
            <a:gs pos="80000">
              <a:schemeClr val="accent4">
                <a:hueOff val="-2399057"/>
                <a:satOff val="-17742"/>
                <a:lumOff val="131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399057"/>
                <a:satOff val="-17742"/>
                <a:lumOff val="1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Safety &amp; Security are Top of Mind</a:t>
          </a:r>
          <a:endParaRPr lang="en-GB" sz="2700" kern="1200" dirty="0"/>
        </a:p>
      </dsp:txBody>
      <dsp:txXfrm>
        <a:off x="693965" y="1692425"/>
        <a:ext cx="2075181" cy="1383453"/>
      </dsp:txXfrm>
    </dsp:sp>
    <dsp:sp modelId="{D76E0309-0BC3-734F-B06E-8631E80671C1}">
      <dsp:nvSpPr>
        <dsp:cNvPr id="0" name=""/>
        <dsp:cNvSpPr/>
      </dsp:nvSpPr>
      <dsp:spPr>
        <a:xfrm>
          <a:off x="3011250" y="1810018"/>
          <a:ext cx="2870666" cy="1148266"/>
        </a:xfrm>
        <a:prstGeom prst="chevron">
          <a:avLst/>
        </a:prstGeom>
        <a:solidFill>
          <a:schemeClr val="accent4">
            <a:tint val="40000"/>
            <a:alpha val="90000"/>
            <a:hueOff val="-1416932"/>
            <a:satOff val="14664"/>
            <a:lumOff val="1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416932"/>
              <a:satOff val="14664"/>
              <a:lumOff val="1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104657"/>
              </a:solidFill>
            </a:rPr>
            <a:t>Safe Environment for Passengers and Staff</a:t>
          </a:r>
          <a:endParaRPr lang="en-GB" sz="1900" kern="1200" dirty="0">
            <a:solidFill>
              <a:srgbClr val="104657"/>
            </a:solidFill>
          </a:endParaRPr>
        </a:p>
      </dsp:txBody>
      <dsp:txXfrm>
        <a:off x="3585383" y="1810018"/>
        <a:ext cx="1722400" cy="1148266"/>
      </dsp:txXfrm>
    </dsp:sp>
    <dsp:sp modelId="{FA102AF5-79C9-B146-BD90-473D7328DFEC}">
      <dsp:nvSpPr>
        <dsp:cNvPr id="0" name=""/>
        <dsp:cNvSpPr/>
      </dsp:nvSpPr>
      <dsp:spPr>
        <a:xfrm>
          <a:off x="5480023" y="1810018"/>
          <a:ext cx="2870666" cy="1148266"/>
        </a:xfrm>
        <a:prstGeom prst="chevron">
          <a:avLst/>
        </a:prstGeom>
        <a:solidFill>
          <a:schemeClr val="accent4">
            <a:tint val="40000"/>
            <a:alpha val="90000"/>
            <a:hueOff val="-2125398"/>
            <a:satOff val="21995"/>
            <a:lumOff val="29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125398"/>
              <a:satOff val="21995"/>
              <a:lumOff val="29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52D89"/>
              </a:solidFill>
            </a:rPr>
            <a:t>How to Reduce Interruptions and Delays?</a:t>
          </a:r>
          <a:endParaRPr lang="en-GB" sz="1900" kern="1200" dirty="0">
            <a:solidFill>
              <a:srgbClr val="652D89"/>
            </a:solidFill>
          </a:endParaRPr>
        </a:p>
      </dsp:txBody>
      <dsp:txXfrm>
        <a:off x="6054156" y="1810018"/>
        <a:ext cx="1722400" cy="1148266"/>
      </dsp:txXfrm>
    </dsp:sp>
    <dsp:sp modelId="{91D53F84-185D-7C4D-957C-730F14F94CDC}">
      <dsp:nvSpPr>
        <dsp:cNvPr id="0" name=""/>
        <dsp:cNvSpPr/>
      </dsp:nvSpPr>
      <dsp:spPr>
        <a:xfrm>
          <a:off x="2238" y="3269562"/>
          <a:ext cx="3458634" cy="1383453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Better Utilisation of Assets</a:t>
          </a:r>
          <a:endParaRPr lang="en-GB" sz="2700" kern="1200" dirty="0"/>
        </a:p>
      </dsp:txBody>
      <dsp:txXfrm>
        <a:off x="693965" y="3269562"/>
        <a:ext cx="2075181" cy="1383453"/>
      </dsp:txXfrm>
    </dsp:sp>
    <dsp:sp modelId="{064E80A6-FE1C-6545-91A8-5B43E25B3BCD}">
      <dsp:nvSpPr>
        <dsp:cNvPr id="0" name=""/>
        <dsp:cNvSpPr/>
      </dsp:nvSpPr>
      <dsp:spPr>
        <a:xfrm>
          <a:off x="3011250" y="3387155"/>
          <a:ext cx="2870666" cy="1148266"/>
        </a:xfrm>
        <a:prstGeom prst="chevron">
          <a:avLst/>
        </a:prstGeom>
        <a:solidFill>
          <a:schemeClr val="accent4">
            <a:tint val="40000"/>
            <a:alpha val="90000"/>
            <a:hueOff val="-2833864"/>
            <a:satOff val="29327"/>
            <a:lumOff val="387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833864"/>
              <a:satOff val="29327"/>
              <a:lumOff val="38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104657"/>
              </a:solidFill>
            </a:rPr>
            <a:t>Facilitate more train movements</a:t>
          </a:r>
          <a:endParaRPr lang="en-GB" sz="1900" kern="1200" dirty="0">
            <a:solidFill>
              <a:srgbClr val="104657"/>
            </a:solidFill>
          </a:endParaRPr>
        </a:p>
      </dsp:txBody>
      <dsp:txXfrm>
        <a:off x="3585383" y="3387155"/>
        <a:ext cx="1722400" cy="1148266"/>
      </dsp:txXfrm>
    </dsp:sp>
    <dsp:sp modelId="{3BB5DF6F-8ABD-054A-A992-4147BFC20D3B}">
      <dsp:nvSpPr>
        <dsp:cNvPr id="0" name=""/>
        <dsp:cNvSpPr/>
      </dsp:nvSpPr>
      <dsp:spPr>
        <a:xfrm>
          <a:off x="5480023" y="3387155"/>
          <a:ext cx="2870666" cy="1148266"/>
        </a:xfrm>
        <a:prstGeom prst="chevron">
          <a:avLst/>
        </a:prstGeom>
        <a:solidFill>
          <a:schemeClr val="accent4">
            <a:tint val="40000"/>
            <a:alpha val="90000"/>
            <a:hueOff val="-3542330"/>
            <a:satOff val="36659"/>
            <a:lumOff val="484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542330"/>
              <a:satOff val="36659"/>
              <a:lumOff val="48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52D89"/>
              </a:solidFill>
            </a:rPr>
            <a:t>How to Improve Reliability and Reduce Downtime?</a:t>
          </a:r>
          <a:endParaRPr lang="en-GB" sz="1900" kern="1200" dirty="0">
            <a:solidFill>
              <a:srgbClr val="652D89"/>
            </a:solidFill>
          </a:endParaRPr>
        </a:p>
      </dsp:txBody>
      <dsp:txXfrm>
        <a:off x="6054156" y="3387155"/>
        <a:ext cx="1722400" cy="1148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8F00A-21F5-AF49-BED4-1C9810A644D0}">
      <dsp:nvSpPr>
        <dsp:cNvPr id="0" name=""/>
        <dsp:cNvSpPr/>
      </dsp:nvSpPr>
      <dsp:spPr>
        <a:xfrm>
          <a:off x="787860" y="-272266"/>
          <a:ext cx="5559340" cy="23994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2C8F7-9C7D-F346-93B1-8F039755720A}">
      <dsp:nvSpPr>
        <dsp:cNvPr id="0" name=""/>
        <dsp:cNvSpPr/>
      </dsp:nvSpPr>
      <dsp:spPr>
        <a:xfrm>
          <a:off x="1335993" y="159790"/>
          <a:ext cx="4228976" cy="150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</a:rPr>
            <a:t>Major Purchasers </a:t>
          </a:r>
          <a:br>
            <a:rPr lang="en-GB" sz="2800" kern="1200" dirty="0" smtClean="0">
              <a:solidFill>
                <a:schemeClr val="bg1"/>
              </a:solidFill>
            </a:rPr>
          </a:br>
          <a:r>
            <a:rPr lang="en-GB" sz="2800" kern="1200" dirty="0" smtClean="0">
              <a:solidFill>
                <a:schemeClr val="bg1"/>
              </a:solidFill>
            </a:rPr>
            <a:t>of SDH Depart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1335993" y="159790"/>
        <a:ext cx="4228976" cy="1503308"/>
      </dsp:txXfrm>
    </dsp:sp>
    <dsp:sp modelId="{1502E091-4FDA-B443-8EF3-D9F0922C1638}">
      <dsp:nvSpPr>
        <dsp:cNvPr id="0" name=""/>
        <dsp:cNvSpPr/>
      </dsp:nvSpPr>
      <dsp:spPr>
        <a:xfrm>
          <a:off x="-64839" y="1378665"/>
          <a:ext cx="5559340" cy="23994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399057"/>
                <a:satOff val="-17742"/>
                <a:lumOff val="13137"/>
                <a:alphaOff val="0"/>
                <a:shade val="51000"/>
                <a:satMod val="130000"/>
              </a:schemeClr>
            </a:gs>
            <a:gs pos="80000">
              <a:schemeClr val="accent4">
                <a:hueOff val="-2399057"/>
                <a:satOff val="-17742"/>
                <a:lumOff val="131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399057"/>
                <a:satOff val="-17742"/>
                <a:lumOff val="1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40192-FDFC-FC47-A8FB-C69A62CFCCB9}">
      <dsp:nvSpPr>
        <dsp:cNvPr id="0" name=""/>
        <dsp:cNvSpPr/>
      </dsp:nvSpPr>
      <dsp:spPr>
        <a:xfrm>
          <a:off x="807577" y="1859867"/>
          <a:ext cx="4243480" cy="139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FFFFFF"/>
              </a:solidFill>
            </a:rPr>
            <a:t>SDH Now Effectively at </a:t>
          </a:r>
          <a:br>
            <a:rPr lang="en-GB" sz="2800" kern="1200" dirty="0" smtClean="0">
              <a:solidFill>
                <a:srgbClr val="FFFFFF"/>
              </a:solidFill>
            </a:rPr>
          </a:br>
          <a:r>
            <a:rPr lang="en-GB" sz="2800" kern="1200" dirty="0" smtClean="0">
              <a:solidFill>
                <a:srgbClr val="FFFFFF"/>
              </a:solidFill>
            </a:rPr>
            <a:t>End-of-Life</a:t>
          </a:r>
          <a:endParaRPr lang="en-GB" sz="2800" kern="1200" dirty="0">
            <a:solidFill>
              <a:srgbClr val="FFFFFF"/>
            </a:solidFill>
          </a:endParaRPr>
        </a:p>
      </dsp:txBody>
      <dsp:txXfrm>
        <a:off x="807577" y="1859867"/>
        <a:ext cx="4243480" cy="1396271"/>
      </dsp:txXfrm>
    </dsp:sp>
    <dsp:sp modelId="{21BCB66D-C7ED-0840-AB06-E333E7D4390E}">
      <dsp:nvSpPr>
        <dsp:cNvPr id="0" name=""/>
        <dsp:cNvSpPr/>
      </dsp:nvSpPr>
      <dsp:spPr>
        <a:xfrm>
          <a:off x="1138819" y="3112120"/>
          <a:ext cx="4776334" cy="20620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798113"/>
                <a:satOff val="-35483"/>
                <a:lumOff val="26274"/>
                <a:alphaOff val="0"/>
                <a:shade val="51000"/>
                <a:satMod val="130000"/>
              </a:schemeClr>
            </a:gs>
            <a:gs pos="80000">
              <a:schemeClr val="accent4">
                <a:hueOff val="-4798113"/>
                <a:satOff val="-35483"/>
                <a:lumOff val="2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-4798113"/>
                <a:satOff val="-35483"/>
                <a:lumOff val="2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A2302-003D-174D-82FB-2B590A1F5288}">
      <dsp:nvSpPr>
        <dsp:cNvPr id="0" name=""/>
        <dsp:cNvSpPr/>
      </dsp:nvSpPr>
      <dsp:spPr>
        <a:xfrm>
          <a:off x="1225331" y="3400151"/>
          <a:ext cx="4555659" cy="158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FFFFFF"/>
              </a:solidFill>
            </a:rPr>
            <a:t>Spare Parts, </a:t>
          </a:r>
          <a:br>
            <a:rPr lang="en-GB" sz="2800" kern="1200" dirty="0" smtClean="0">
              <a:solidFill>
                <a:srgbClr val="FFFFFF"/>
              </a:solidFill>
            </a:rPr>
          </a:br>
          <a:r>
            <a:rPr lang="en-GB" sz="2800" kern="1200" dirty="0" smtClean="0">
              <a:solidFill>
                <a:srgbClr val="FFFFFF"/>
              </a:solidFill>
            </a:rPr>
            <a:t>Skills Become Rare and </a:t>
          </a:r>
          <a:r>
            <a:rPr lang="en-GB" sz="2800" b="1" kern="1200" dirty="0" smtClean="0">
              <a:solidFill>
                <a:srgbClr val="FFFFFF"/>
              </a:solidFill>
            </a:rPr>
            <a:t>Expensive </a:t>
          </a:r>
          <a:endParaRPr lang="en-GB" sz="2800" b="1" kern="1200" dirty="0">
            <a:solidFill>
              <a:srgbClr val="FFFFFF"/>
            </a:solidFill>
          </a:endParaRPr>
        </a:p>
      </dsp:txBody>
      <dsp:txXfrm>
        <a:off x="1225331" y="3400151"/>
        <a:ext cx="4555659" cy="1581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8F00A-21F5-AF49-BED4-1C9810A644D0}">
      <dsp:nvSpPr>
        <dsp:cNvPr id="0" name=""/>
        <dsp:cNvSpPr/>
      </dsp:nvSpPr>
      <dsp:spPr>
        <a:xfrm>
          <a:off x="787860" y="-272266"/>
          <a:ext cx="5559340" cy="23994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80000">
              <a:schemeClr val="accent4">
                <a:hueOff val="0"/>
                <a:satOff val="0"/>
                <a:lumOff val="0"/>
                <a:shade val="93000"/>
                <a:satMod val="130000"/>
                <a:alpha val="55000"/>
              </a:schemeClr>
            </a:gs>
            <a:gs pos="100000">
              <a:schemeClr val="accent4">
                <a:hueOff val="0"/>
                <a:satOff val="0"/>
                <a:lumOff val="0"/>
                <a:shade val="94000"/>
                <a:satMod val="135000"/>
                <a:alpha val="5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2C8F7-9C7D-F346-93B1-8F039755720A}">
      <dsp:nvSpPr>
        <dsp:cNvPr id="0" name=""/>
        <dsp:cNvSpPr/>
      </dsp:nvSpPr>
      <dsp:spPr>
        <a:xfrm>
          <a:off x="1335993" y="159790"/>
          <a:ext cx="4228976" cy="150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7F7F7F"/>
              </a:solidFill>
            </a:rPr>
            <a:t>Major Purchasers </a:t>
          </a:r>
          <a:br>
            <a:rPr lang="en-GB" sz="2800" kern="1200" dirty="0" smtClean="0">
              <a:solidFill>
                <a:srgbClr val="7F7F7F"/>
              </a:solidFill>
            </a:rPr>
          </a:br>
          <a:r>
            <a:rPr lang="en-GB" sz="2800" kern="1200" dirty="0" smtClean="0">
              <a:solidFill>
                <a:srgbClr val="7F7F7F"/>
              </a:solidFill>
            </a:rPr>
            <a:t>of SDH Depart</a:t>
          </a:r>
          <a:endParaRPr lang="en-GB" sz="2800" kern="1200" dirty="0">
            <a:solidFill>
              <a:srgbClr val="7F7F7F"/>
            </a:solidFill>
          </a:endParaRPr>
        </a:p>
      </dsp:txBody>
      <dsp:txXfrm>
        <a:off x="1335993" y="159790"/>
        <a:ext cx="4228976" cy="1503308"/>
      </dsp:txXfrm>
    </dsp:sp>
    <dsp:sp modelId="{1502E091-4FDA-B443-8EF3-D9F0922C1638}">
      <dsp:nvSpPr>
        <dsp:cNvPr id="0" name=""/>
        <dsp:cNvSpPr/>
      </dsp:nvSpPr>
      <dsp:spPr>
        <a:xfrm>
          <a:off x="-64839" y="1378665"/>
          <a:ext cx="5559340" cy="23994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flip="none" rotWithShape="0">
          <a:gsLst>
            <a:gs pos="0">
              <a:schemeClr val="accent4">
                <a:hueOff val="-2399057"/>
                <a:satOff val="-17742"/>
                <a:lumOff val="13137"/>
                <a:shade val="51000"/>
                <a:satMod val="130000"/>
                <a:alpha val="62000"/>
              </a:schemeClr>
            </a:gs>
            <a:gs pos="80000">
              <a:schemeClr val="accent4">
                <a:hueOff val="-2399057"/>
                <a:satOff val="-17742"/>
                <a:lumOff val="13137"/>
                <a:shade val="93000"/>
                <a:satMod val="130000"/>
                <a:alpha val="62000"/>
              </a:schemeClr>
            </a:gs>
            <a:gs pos="100000">
              <a:schemeClr val="accent4">
                <a:hueOff val="-2399057"/>
                <a:satOff val="-17742"/>
                <a:lumOff val="13137"/>
                <a:shade val="94000"/>
                <a:satMod val="135000"/>
                <a:alpha val="62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40192-FDFC-FC47-A8FB-C69A62CFCCB9}">
      <dsp:nvSpPr>
        <dsp:cNvPr id="0" name=""/>
        <dsp:cNvSpPr/>
      </dsp:nvSpPr>
      <dsp:spPr>
        <a:xfrm>
          <a:off x="807577" y="1859867"/>
          <a:ext cx="4243480" cy="139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7F7F7F"/>
              </a:solidFill>
            </a:rPr>
            <a:t>SDH Now Effectively at </a:t>
          </a:r>
          <a:br>
            <a:rPr lang="en-GB" sz="2800" kern="1200" dirty="0" smtClean="0">
              <a:solidFill>
                <a:srgbClr val="7F7F7F"/>
              </a:solidFill>
            </a:rPr>
          </a:br>
          <a:r>
            <a:rPr lang="en-GB" sz="2800" kern="1200" dirty="0" smtClean="0">
              <a:solidFill>
                <a:srgbClr val="7F7F7F"/>
              </a:solidFill>
            </a:rPr>
            <a:t>End-of-Life</a:t>
          </a:r>
          <a:endParaRPr lang="en-GB" sz="2800" kern="1200" dirty="0">
            <a:solidFill>
              <a:srgbClr val="7F7F7F"/>
            </a:solidFill>
          </a:endParaRPr>
        </a:p>
      </dsp:txBody>
      <dsp:txXfrm>
        <a:off x="807577" y="1859867"/>
        <a:ext cx="4243480" cy="1396271"/>
      </dsp:txXfrm>
    </dsp:sp>
    <dsp:sp modelId="{21BCB66D-C7ED-0840-AB06-E333E7D4390E}">
      <dsp:nvSpPr>
        <dsp:cNvPr id="0" name=""/>
        <dsp:cNvSpPr/>
      </dsp:nvSpPr>
      <dsp:spPr>
        <a:xfrm>
          <a:off x="1138819" y="3112120"/>
          <a:ext cx="4776334" cy="20620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flip="none" rotWithShape="0">
          <a:gsLst>
            <a:gs pos="0">
              <a:schemeClr val="accent4">
                <a:hueOff val="-4798113"/>
                <a:satOff val="-35483"/>
                <a:lumOff val="26274"/>
                <a:shade val="51000"/>
                <a:satMod val="130000"/>
                <a:alpha val="64000"/>
              </a:schemeClr>
            </a:gs>
            <a:gs pos="80000">
              <a:schemeClr val="accent4">
                <a:hueOff val="-4798113"/>
                <a:satOff val="-35483"/>
                <a:lumOff val="26274"/>
                <a:shade val="93000"/>
                <a:satMod val="130000"/>
                <a:alpha val="64000"/>
              </a:schemeClr>
            </a:gs>
            <a:gs pos="100000">
              <a:schemeClr val="accent4">
                <a:hueOff val="-4798113"/>
                <a:satOff val="-35483"/>
                <a:lumOff val="26274"/>
                <a:shade val="94000"/>
                <a:satMod val="135000"/>
                <a:alpha val="64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A2302-003D-174D-82FB-2B590A1F5288}">
      <dsp:nvSpPr>
        <dsp:cNvPr id="0" name=""/>
        <dsp:cNvSpPr/>
      </dsp:nvSpPr>
      <dsp:spPr>
        <a:xfrm>
          <a:off x="1225331" y="3400151"/>
          <a:ext cx="4555659" cy="158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7F7F7F"/>
              </a:solidFill>
            </a:rPr>
            <a:t>Spare Parts, </a:t>
          </a:r>
          <a:br>
            <a:rPr lang="en-GB" sz="2800" kern="1200" dirty="0" smtClean="0">
              <a:solidFill>
                <a:srgbClr val="7F7F7F"/>
              </a:solidFill>
            </a:rPr>
          </a:br>
          <a:r>
            <a:rPr lang="en-GB" sz="2800" kern="1200" dirty="0" smtClean="0">
              <a:solidFill>
                <a:srgbClr val="7F7F7F"/>
              </a:solidFill>
            </a:rPr>
            <a:t>Skills Become </a:t>
          </a:r>
          <a:r>
            <a:rPr lang="en-GB" sz="2800" kern="1200" dirty="0" smtClean="0">
              <a:solidFill>
                <a:srgbClr val="FFFFFF"/>
              </a:solidFill>
            </a:rPr>
            <a:t>Rare and </a:t>
          </a:r>
          <a:r>
            <a:rPr lang="en-GB" sz="2800" b="1" kern="1200" dirty="0" smtClean="0">
              <a:solidFill>
                <a:srgbClr val="FFFFFF"/>
              </a:solidFill>
            </a:rPr>
            <a:t>Expensive </a:t>
          </a:r>
          <a:endParaRPr lang="en-GB" sz="2800" b="1" kern="1200" dirty="0">
            <a:solidFill>
              <a:srgbClr val="FFFFFF"/>
            </a:solidFill>
          </a:endParaRPr>
        </a:p>
      </dsp:txBody>
      <dsp:txXfrm>
        <a:off x="1225331" y="3400151"/>
        <a:ext cx="4555659" cy="1581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259A-5CE3-7647-BFE3-63F02321BFC4}">
      <dsp:nvSpPr>
        <dsp:cNvPr id="0" name=""/>
        <dsp:cNvSpPr/>
      </dsp:nvSpPr>
      <dsp:spPr>
        <a:xfrm>
          <a:off x="1814419" y="202813"/>
          <a:ext cx="4451596" cy="4451501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466340" y="854720"/>
        <a:ext cx="3147754" cy="3147687"/>
      </dsp:txXfrm>
    </dsp:sp>
    <dsp:sp modelId="{BD90256F-8F0D-5340-BB38-D2F3CD34A91C}">
      <dsp:nvSpPr>
        <dsp:cNvPr id="0" name=""/>
        <dsp:cNvSpPr/>
      </dsp:nvSpPr>
      <dsp:spPr>
        <a:xfrm>
          <a:off x="4354404" y="0"/>
          <a:ext cx="495081" cy="4950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399D3-34A9-7542-9691-867BE080A749}">
      <dsp:nvSpPr>
        <dsp:cNvPr id="0" name=""/>
        <dsp:cNvSpPr/>
      </dsp:nvSpPr>
      <dsp:spPr>
        <a:xfrm>
          <a:off x="3182103" y="4323572"/>
          <a:ext cx="358478" cy="3588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09240"/>
                <a:satOff val="-6743"/>
                <a:lumOff val="771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9240"/>
                <a:satOff val="-6743"/>
                <a:lumOff val="771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9240"/>
                <a:satOff val="-6743"/>
                <a:lumOff val="77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3132C0-7C77-0644-A653-9FD5C736BCD7}">
      <dsp:nvSpPr>
        <dsp:cNvPr id="0" name=""/>
        <dsp:cNvSpPr/>
      </dsp:nvSpPr>
      <dsp:spPr>
        <a:xfrm>
          <a:off x="6552468" y="2009416"/>
          <a:ext cx="358478" cy="3588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18480"/>
                <a:satOff val="-13487"/>
                <a:lumOff val="1542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18480"/>
                <a:satOff val="-13487"/>
                <a:lumOff val="1542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18480"/>
                <a:satOff val="-13487"/>
                <a:lumOff val="154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1598D-72E7-4C49-90AE-D371F86E8E42}">
      <dsp:nvSpPr>
        <dsp:cNvPr id="0" name=""/>
        <dsp:cNvSpPr/>
      </dsp:nvSpPr>
      <dsp:spPr>
        <a:xfrm>
          <a:off x="4837068" y="4705278"/>
          <a:ext cx="495081" cy="4950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27720"/>
                <a:satOff val="-20230"/>
                <a:lumOff val="2313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27720"/>
                <a:satOff val="-20230"/>
                <a:lumOff val="2313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27720"/>
                <a:satOff val="-20230"/>
                <a:lumOff val="23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7DE89-9F39-C442-A901-3658E352D31B}">
      <dsp:nvSpPr>
        <dsp:cNvPr id="0" name=""/>
        <dsp:cNvSpPr/>
      </dsp:nvSpPr>
      <dsp:spPr>
        <a:xfrm>
          <a:off x="3283935" y="703607"/>
          <a:ext cx="358478" cy="3588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36960"/>
                <a:satOff val="-26974"/>
                <a:lumOff val="3085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36960"/>
                <a:satOff val="-26974"/>
                <a:lumOff val="3085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36960"/>
                <a:satOff val="-26974"/>
                <a:lumOff val="308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46EAF-1EE4-664E-A29E-C26A0DCDCED6}">
      <dsp:nvSpPr>
        <dsp:cNvPr id="0" name=""/>
        <dsp:cNvSpPr/>
      </dsp:nvSpPr>
      <dsp:spPr>
        <a:xfrm>
          <a:off x="2153857" y="2756186"/>
          <a:ext cx="358478" cy="3588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46200"/>
                <a:satOff val="-33717"/>
                <a:lumOff val="3856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46200"/>
                <a:satOff val="-33717"/>
                <a:lumOff val="3856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46200"/>
                <a:satOff val="-33717"/>
                <a:lumOff val="385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5B812-3339-E54D-AF3C-B42D6BEF7768}">
      <dsp:nvSpPr>
        <dsp:cNvPr id="0" name=""/>
        <dsp:cNvSpPr/>
      </dsp:nvSpPr>
      <dsp:spPr>
        <a:xfrm>
          <a:off x="423554" y="1006268"/>
          <a:ext cx="1809780" cy="18092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655440"/>
                <a:satOff val="-40460"/>
                <a:lumOff val="4627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55440"/>
                <a:satOff val="-40460"/>
                <a:lumOff val="4627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55440"/>
                <a:satOff val="-40460"/>
                <a:lumOff val="462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1">
                  <a:lumMod val="50000"/>
                </a:schemeClr>
              </a:solidFill>
            </a:rPr>
            <a:t>Like my Internet at Home?</a:t>
          </a:r>
          <a:endParaRPr lang="en-GB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8590" y="1271219"/>
        <a:ext cx="1279708" cy="1279300"/>
      </dsp:txXfrm>
    </dsp:sp>
    <dsp:sp modelId="{F7F42739-1A73-E942-94CC-78D2151FB24B}">
      <dsp:nvSpPr>
        <dsp:cNvPr id="0" name=""/>
        <dsp:cNvSpPr/>
      </dsp:nvSpPr>
      <dsp:spPr>
        <a:xfrm>
          <a:off x="3853527" y="719208"/>
          <a:ext cx="495081" cy="4950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655440"/>
                <a:satOff val="-40460"/>
                <a:lumOff val="4627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55440"/>
                <a:satOff val="-40460"/>
                <a:lumOff val="4627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55440"/>
                <a:satOff val="-40460"/>
                <a:lumOff val="462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E93A5-B4E6-0040-B9E5-C51B05821EB9}">
      <dsp:nvSpPr>
        <dsp:cNvPr id="0" name=""/>
        <dsp:cNvSpPr/>
      </dsp:nvSpPr>
      <dsp:spPr>
        <a:xfrm>
          <a:off x="593273" y="3345906"/>
          <a:ext cx="894955" cy="8949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46200"/>
                <a:satOff val="-33717"/>
                <a:lumOff val="3856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46200"/>
                <a:satOff val="-33717"/>
                <a:lumOff val="3856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46200"/>
                <a:satOff val="-33717"/>
                <a:lumOff val="385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636C56-8304-694A-AE26-70918670D968}">
      <dsp:nvSpPr>
        <dsp:cNvPr id="0" name=""/>
        <dsp:cNvSpPr/>
      </dsp:nvSpPr>
      <dsp:spPr>
        <a:xfrm>
          <a:off x="6722187" y="154970"/>
          <a:ext cx="1809780" cy="18092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36960"/>
                <a:satOff val="-26974"/>
                <a:lumOff val="3085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36960"/>
                <a:satOff val="-26974"/>
                <a:lumOff val="3085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36960"/>
                <a:satOff val="-26974"/>
                <a:lumOff val="308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How will we deal with Hackers?</a:t>
          </a:r>
          <a:endParaRPr lang="en-GB" sz="1900" kern="1200" dirty="0"/>
        </a:p>
      </dsp:txBody>
      <dsp:txXfrm>
        <a:off x="6987223" y="419921"/>
        <a:ext cx="1279708" cy="1279300"/>
      </dsp:txXfrm>
    </dsp:sp>
    <dsp:sp modelId="{721A5A2E-1A52-0244-A470-0222681D2923}">
      <dsp:nvSpPr>
        <dsp:cNvPr id="0" name=""/>
        <dsp:cNvSpPr/>
      </dsp:nvSpPr>
      <dsp:spPr>
        <a:xfrm>
          <a:off x="5914988" y="1404095"/>
          <a:ext cx="495081" cy="4950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27720"/>
                <a:satOff val="-20230"/>
                <a:lumOff val="2313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27720"/>
                <a:satOff val="-20230"/>
                <a:lumOff val="2313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27720"/>
                <a:satOff val="-20230"/>
                <a:lumOff val="23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8933E9-8D6D-384A-83F1-03975AC3C800}">
      <dsp:nvSpPr>
        <dsp:cNvPr id="0" name=""/>
        <dsp:cNvSpPr/>
      </dsp:nvSpPr>
      <dsp:spPr>
        <a:xfrm>
          <a:off x="253007" y="4410938"/>
          <a:ext cx="358478" cy="3588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18480"/>
                <a:satOff val="-13487"/>
                <a:lumOff val="1542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18480"/>
                <a:satOff val="-13487"/>
                <a:lumOff val="1542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18480"/>
                <a:satOff val="-13487"/>
                <a:lumOff val="154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A8ADC6-140E-A045-A2CF-B68AD2620854}">
      <dsp:nvSpPr>
        <dsp:cNvPr id="0" name=""/>
        <dsp:cNvSpPr/>
      </dsp:nvSpPr>
      <dsp:spPr>
        <a:xfrm>
          <a:off x="3827862" y="3900264"/>
          <a:ext cx="358478" cy="3588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09240"/>
                <a:satOff val="-6743"/>
                <a:lumOff val="771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9240"/>
                <a:satOff val="-6743"/>
                <a:lumOff val="771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9240"/>
                <a:satOff val="-6743"/>
                <a:lumOff val="77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854AA7-DA7B-45E1-B407-2D18952B2C47}" type="datetimeFigureOut">
              <a:rPr lang="en-US"/>
              <a:pPr>
                <a:defRPr/>
              </a:pPr>
              <a:t>24/04/2012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0CF11DB-0744-4EE9-BA1B-D7192B8C2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20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F11DB-0744-4EE9-BA1B-D7192B8C214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F11DB-0744-4EE9-BA1B-D7192B8C21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5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C000"/>
                </a:solidFill>
              </a:rPr>
              <a:t>Survivability: </a:t>
            </a:r>
            <a:r>
              <a:rPr lang="en-US" sz="2000" dirty="0" smtClean="0"/>
              <a:t>The ability of a system to minimize the impact of a finite disturbance on value delivery achieved through either </a:t>
            </a:r>
          </a:p>
          <a:p>
            <a:pPr marL="1031875" lvl="1" indent="-457200" eaLnBrk="1" hangingPunct="1">
              <a:buFontTx/>
              <a:buAutoNum type="arabicParenR"/>
            </a:pPr>
            <a:r>
              <a:rPr lang="en-US" dirty="0" smtClean="0"/>
              <a:t>the satisfaction of a minimally acceptable level of value delivery during and after a finite disturbance or </a:t>
            </a:r>
          </a:p>
          <a:p>
            <a:pPr marL="1031875" lvl="1" indent="-457200" eaLnBrk="1" hangingPunct="1">
              <a:buFontTx/>
              <a:buAutoNum type="arabicParenR"/>
            </a:pPr>
            <a:r>
              <a:rPr lang="en-US" dirty="0" smtClean="0"/>
              <a:t>the reduction of the likelihood or magnitude of a disturbance</a:t>
            </a:r>
          </a:p>
          <a:p>
            <a:pPr eaLnBrk="1" hangingPunct="1"/>
            <a:r>
              <a:rPr lang="en-US" sz="2000" b="1" dirty="0" smtClean="0">
                <a:solidFill>
                  <a:srgbClr val="FFC000"/>
                </a:solidFill>
              </a:rPr>
              <a:t>Resilience: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The ability of a network to continue to provide and maintain an acceptable level of service in the face of faults and challenges to normal operation</a:t>
            </a:r>
          </a:p>
          <a:p>
            <a:pPr eaLnBrk="1" hangingPunct="1"/>
            <a:r>
              <a:rPr lang="en-US" sz="2000" b="1" dirty="0" smtClean="0">
                <a:solidFill>
                  <a:srgbClr val="FFC000"/>
                </a:solidFill>
              </a:rPr>
              <a:t>Service-Level Definitions </a:t>
            </a:r>
            <a:r>
              <a:rPr lang="en-US" sz="2000" dirty="0" smtClean="0"/>
              <a:t>are a key design consideration!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F11DB-0744-4EE9-BA1B-D7192B8C21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F11DB-0744-4EE9-BA1B-D7192B8C21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Cisco 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750" y="1600200"/>
            <a:ext cx="354964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51" y="1600200"/>
            <a:ext cx="354964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8" y="1618487"/>
            <a:ext cx="9181171" cy="2367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37171" y="1618488"/>
            <a:ext cx="9235440" cy="2359152"/>
          </a:xfrm>
          <a:solidFill>
            <a:schemeClr val="accent1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874" y="5483225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black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874" y="4114800"/>
            <a:ext cx="8112125" cy="10223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9725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lte Slide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hidden">
          <a:xfrm>
            <a:off x="0" y="3962400"/>
            <a:ext cx="9144000" cy="1200150"/>
          </a:xfrm>
          <a:prstGeom prst="rect">
            <a:avLst/>
          </a:prstGeom>
          <a:gradFill rotWithShape="1">
            <a:gsLst>
              <a:gs pos="0">
                <a:srgbClr val="8E8E95">
                  <a:alpha val="50000"/>
                </a:srgbClr>
              </a:gs>
              <a:gs pos="100000">
                <a:srgbClr val="8E8E95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58" y="1618487"/>
            <a:ext cx="9181171" cy="2367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black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874" y="5483225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874" y="4114800"/>
            <a:ext cx="8112125" cy="10223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45720" y="1618488"/>
            <a:ext cx="9235440" cy="2359152"/>
          </a:xfrm>
          <a:solidFill>
            <a:schemeClr val="accent1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903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2081213"/>
            <a:ext cx="5371624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874" y="4733925"/>
            <a:ext cx="4454526" cy="3714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black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50875" y="2774950"/>
            <a:ext cx="4454526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62099" y="0"/>
            <a:ext cx="3781901" cy="6858000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6858000"/>
          </a:xfrm>
          <a:solidFill>
            <a:srgbClr val="8E8E95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2979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2081213"/>
            <a:ext cx="537162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5362099" y="0"/>
            <a:ext cx="3781901" cy="6858000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6858000"/>
          </a:xfrm>
          <a:solidFill>
            <a:srgbClr val="8E8E95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874" y="4733925"/>
            <a:ext cx="4454526" cy="3714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black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50875" y="2774950"/>
            <a:ext cx="4454526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white">
          <a:xfrm>
            <a:off x="5349240" y="-1"/>
            <a:ext cx="3840162" cy="208121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white">
          <a:xfrm>
            <a:off x="5349240" y="4476750"/>
            <a:ext cx="3833812" cy="23812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573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ertic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2081213"/>
            <a:ext cx="537162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5340096" y="4370832"/>
            <a:ext cx="3803904" cy="248716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0096" y="2092960"/>
            <a:ext cx="3803904" cy="2377440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0096" y="0"/>
            <a:ext cx="3803904" cy="2093976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5343525" y="4368800"/>
            <a:ext cx="3800475" cy="2489200"/>
          </a:xfrm>
          <a:solidFill>
            <a:schemeClr val="bg2">
              <a:lumMod val="50000"/>
            </a:schemeClr>
          </a:solidFill>
          <a:ln w="19050">
            <a:solidFill>
              <a:srgbClr val="FFFFFF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874" y="4733925"/>
            <a:ext cx="4454526" cy="3714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black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50875" y="2774950"/>
            <a:ext cx="4454526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6" name="Picture Placeholder 43"/>
          <p:cNvSpPr>
            <a:spLocks noGrp="1"/>
          </p:cNvSpPr>
          <p:nvPr>
            <p:ph type="pic" sz="quarter" idx="13" hasCustomPrompt="1"/>
          </p:nvPr>
        </p:nvSpPr>
        <p:spPr bwMode="grayWhite">
          <a:xfrm>
            <a:off x="5343525" y="-1"/>
            <a:ext cx="3800475" cy="2095501"/>
          </a:xfrm>
          <a:solidFill>
            <a:schemeClr val="bg2">
              <a:lumMod val="50000"/>
            </a:schemeClr>
          </a:solidFill>
          <a:ln w="19050">
            <a:solidFill>
              <a:srgbClr val="FFFFFF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5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343525" y="2095500"/>
            <a:ext cx="3800475" cy="2374900"/>
          </a:xfrm>
          <a:solidFill>
            <a:schemeClr val="bg2">
              <a:lumMod val="65000"/>
            </a:schemeClr>
          </a:solidFill>
          <a:ln w="19050">
            <a:solidFill>
              <a:srgbClr val="FFFFFF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3584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1600200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98957703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hidden">
          <a:xfrm>
            <a:off x="0" y="3360738"/>
            <a:ext cx="9144000" cy="349726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noAutofit/>
          </a:bodyPr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57022867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hidden">
          <a:xfrm>
            <a:off x="0" y="3360738"/>
            <a:ext cx="9144000" cy="349726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noAutofit/>
          </a:bodyPr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3580566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750" y="1600200"/>
            <a:ext cx="354964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51" y="1600200"/>
            <a:ext cx="354964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247629174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5518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4239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8763" y="1142999"/>
            <a:ext cx="8631237" cy="5455921"/>
          </a:xfrm>
        </p:spPr>
        <p:txBody>
          <a:bodyPr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1608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600200"/>
            <a:ext cx="4775200" cy="46482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3048000" cy="571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3831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dle Thi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48000" y="1143000"/>
            <a:ext cx="3048000" cy="5718174"/>
          </a:xfrm>
        </p:spPr>
        <p:txBody>
          <a:bodyPr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170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1600200"/>
            <a:ext cx="45402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45402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143000"/>
            <a:ext cx="3048000" cy="57150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609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3512457"/>
            <a:ext cx="7464878" cy="2735942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3049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Middle Thi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44371"/>
            <a:ext cx="9144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99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953000"/>
            <a:ext cx="9144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93751" y="1600201"/>
            <a:ext cx="7461249" cy="2882899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5503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alf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4495799"/>
            <a:ext cx="7464878" cy="1752599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28575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829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Half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1600200"/>
            <a:ext cx="30162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30289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143000"/>
            <a:ext cx="4572000" cy="57150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730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1144588"/>
            <a:ext cx="91567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354479" y="1146175"/>
            <a:ext cx="3781901" cy="4773614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352415" y="1138238"/>
            <a:ext cx="3794760" cy="4781551"/>
          </a:xfrm>
          <a:solidFill>
            <a:schemeClr val="bg2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white">
          <a:xfrm>
            <a:off x="0" y="0"/>
            <a:ext cx="9144000" cy="161925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85799" y="2000249"/>
            <a:ext cx="4003431" cy="2486025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one has text that is left aligned, set in Arial Regular with a point size of 22 points. The maximum quote length should not be more than seven lines of text per quote.”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01080" y="5149174"/>
            <a:ext cx="3770920" cy="560153"/>
          </a:xfrm>
        </p:spPr>
        <p:txBody>
          <a:bodyPr wrap="square" anchor="ctr" anchorCtr="0">
            <a:sp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white">
          <a:xfrm>
            <a:off x="0" y="4953000"/>
            <a:ext cx="9144000" cy="161925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8737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8"/>
          <p:cNvSpPr>
            <a:spLocks noChangeArrowheads="1"/>
          </p:cNvSpPr>
          <p:nvPr/>
        </p:nvSpPr>
        <p:spPr bwMode="hidden">
          <a:xfrm flipV="1">
            <a:off x="0" y="5910262"/>
            <a:ext cx="9144000" cy="581025"/>
          </a:xfrm>
          <a:prstGeom prst="rect">
            <a:avLst/>
          </a:prstGeom>
          <a:gradFill rotWithShape="1">
            <a:gsLst>
              <a:gs pos="0">
                <a:srgbClr val="0183B7">
                  <a:gamma/>
                  <a:tint val="0"/>
                  <a:invGamma/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hidden">
          <a:xfrm>
            <a:off x="0" y="3424238"/>
            <a:ext cx="9144000" cy="581025"/>
          </a:xfrm>
          <a:prstGeom prst="rect">
            <a:avLst/>
          </a:prstGeom>
          <a:gradFill rotWithShape="1">
            <a:gsLst>
              <a:gs pos="0">
                <a:srgbClr val="0183B7">
                  <a:gamma/>
                  <a:tint val="0"/>
                  <a:invGamma/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07105"/>
            <a:ext cx="9144001" cy="1920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>
          <a:xfrm>
            <a:off x="687388" y="1038225"/>
            <a:ext cx="7366000" cy="1441451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2200">
                <a:solidFill>
                  <a:srgbClr val="0183B7"/>
                </a:solidFill>
              </a:defRPr>
            </a:lvl1pPr>
          </a:lstStyle>
          <a:p>
            <a:pPr lvl="0"/>
            <a:r>
              <a:rPr lang="en-US" dirty="0" smtClean="0"/>
              <a:t>“Quote slide option two has text that is left aligned, set in Arial Regular with a point size of 22 points. The maximum quote length should not be more than four lines of text per quote.”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2773965"/>
            <a:ext cx="7275512" cy="647700"/>
          </a:xfrm>
        </p:spPr>
        <p:txBody>
          <a:bodyPr anchor="ctr" anchorCtr="0">
            <a:norm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0">
                <a:solidFill>
                  <a:srgbClr val="0183B7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15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-57150" y="4007104"/>
            <a:ext cx="3108960" cy="1911096"/>
          </a:xfrm>
          <a:solidFill>
            <a:schemeClr val="bg2">
              <a:lumMod val="50000"/>
            </a:schemeClr>
          </a:solidFill>
          <a:ln w="19050">
            <a:solidFill>
              <a:srgbClr val="FFFFFF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6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3054096" y="4007104"/>
            <a:ext cx="6126480" cy="1911096"/>
          </a:xfrm>
          <a:solidFill>
            <a:schemeClr val="bg2">
              <a:lumMod val="65000"/>
            </a:schemeClr>
          </a:solidFill>
          <a:ln w="19050">
            <a:solidFill>
              <a:srgbClr val="FFFFFF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0877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2092325"/>
            <a:ext cx="554831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343525" y="4483100"/>
            <a:ext cx="3800476" cy="2374899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3525" y="-1"/>
            <a:ext cx="3800476" cy="208756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43525" y="2095500"/>
            <a:ext cx="3800476" cy="2387599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19138" y="2487613"/>
            <a:ext cx="3865562" cy="1512887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three has text that is left aligned, set in Arial Regular with a point size of 18 points. Use no more than five lines of text per quote.”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4881563"/>
            <a:ext cx="3789362" cy="554266"/>
          </a:xfrm>
        </p:spPr>
        <p:txBody>
          <a:bodyPr anchor="ctr" anchorCtr="0">
            <a:norm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0">
                <a:solidFill>
                  <a:srgbClr val="0183B7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15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5343525" y="4368800"/>
            <a:ext cx="3800475" cy="2489200"/>
          </a:xfr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9" name="Picture Placeholder 43"/>
          <p:cNvSpPr>
            <a:spLocks noGrp="1"/>
          </p:cNvSpPr>
          <p:nvPr>
            <p:ph type="pic" sz="quarter" idx="13" hasCustomPrompt="1"/>
          </p:nvPr>
        </p:nvSpPr>
        <p:spPr bwMode="grayWhite">
          <a:xfrm>
            <a:off x="5343525" y="-1"/>
            <a:ext cx="3800475" cy="2095501"/>
          </a:xfr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20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343525" y="2095500"/>
            <a:ext cx="3800475" cy="2374900"/>
          </a:xfrm>
          <a:solidFill>
            <a:schemeClr val="bg2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8262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2081213"/>
            <a:ext cx="91567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77192" y="2487613"/>
            <a:ext cx="7585963" cy="1512887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four has text that is left aligned, set in Arial Regular with a point size of 24 points. </a:t>
            </a:r>
            <a:r>
              <a:rPr lang="en-US" dirty="0" smtClean="0">
                <a:solidFill>
                  <a:srgbClr val="FFFFFF"/>
                </a:solidFill>
              </a:rPr>
              <a:t>The maximum quote length should not be more than four lines of text per quote</a:t>
            </a:r>
            <a:r>
              <a:rPr lang="en-US" dirty="0" smtClean="0"/>
              <a:t>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4881563"/>
            <a:ext cx="7461467" cy="554266"/>
          </a:xfrm>
        </p:spPr>
        <p:txBody>
          <a:bodyPr anchor="ctr" anchorCtr="0">
            <a:norm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0">
                <a:solidFill>
                  <a:srgbClr val="0183B7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1790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636591" y="1625147"/>
            <a:ext cx="7807322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16522322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798286" y="1625373"/>
            <a:ext cx="7474857" cy="4281941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76882034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85749"/>
            <a:ext cx="54864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62099" y="0"/>
            <a:ext cx="3781901" cy="6858000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5" y="2774950"/>
            <a:ext cx="3792855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8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6858000"/>
          </a:xfrm>
          <a:solidFill>
            <a:srgbClr val="8E8E95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1172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85749"/>
            <a:ext cx="54864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62099" y="0"/>
            <a:ext cx="3781901" cy="6858000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5" y="2774950"/>
            <a:ext cx="3792855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6858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white">
          <a:xfrm>
            <a:off x="5343525" y="0"/>
            <a:ext cx="3800474" cy="208788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white">
          <a:xfrm>
            <a:off x="5343525" y="4464050"/>
            <a:ext cx="3800474" cy="239395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6266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85749"/>
            <a:ext cx="54864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43525" y="-1"/>
            <a:ext cx="3800476" cy="2276476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Picture Placeholder 43"/>
          <p:cNvSpPr>
            <a:spLocks noGrp="1"/>
          </p:cNvSpPr>
          <p:nvPr>
            <p:ph type="pic" sz="quarter" idx="13" hasCustomPrompt="1"/>
          </p:nvPr>
        </p:nvSpPr>
        <p:spPr bwMode="grayWhite">
          <a:xfrm>
            <a:off x="5343525" y="-1"/>
            <a:ext cx="3800475" cy="2095501"/>
          </a:xfr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43525" y="4483100"/>
            <a:ext cx="3800476" cy="2374899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3525" y="2095500"/>
            <a:ext cx="3800476" cy="2387599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237744" indent="-237744">
              <a:lnSpc>
                <a:spcPct val="95000"/>
              </a:lnSpc>
              <a:spcBef>
                <a:spcPts val="1440"/>
              </a:spcBef>
              <a:buClr>
                <a:srgbClr val="0183B7"/>
              </a:buClr>
              <a:buFont typeface="Wingdings" pitchFamily="2" charset="2"/>
              <a:buNone/>
            </a:pPr>
            <a:endParaRPr lang="en-US" sz="2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5" y="2774950"/>
            <a:ext cx="3792855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8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5343525" y="4368800"/>
            <a:ext cx="3800475" cy="2489200"/>
          </a:xfr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20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343525" y="2095500"/>
            <a:ext cx="3800475" cy="2374900"/>
          </a:xfrm>
          <a:solidFill>
            <a:schemeClr val="bg2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0503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de-DE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8585" y="1648223"/>
            <a:ext cx="9181171" cy="2367725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45720" y="1647063"/>
            <a:ext cx="9235440" cy="2359152"/>
          </a:xfrm>
          <a:solidFill>
            <a:srgbClr val="8E8E95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774699" y="4298950"/>
            <a:ext cx="5330825" cy="1022350"/>
          </a:xfrm>
        </p:spPr>
        <p:txBody>
          <a:bodyPr anchor="ctr" anchorCtr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358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hidden">
          <a:xfrm>
            <a:off x="0" y="3992880"/>
            <a:ext cx="9144000" cy="1184910"/>
          </a:xfrm>
          <a:prstGeom prst="rect">
            <a:avLst/>
          </a:prstGeom>
          <a:gradFill rotWithShape="1">
            <a:gsLst>
              <a:gs pos="0">
                <a:srgbClr val="8E8E95">
                  <a:alpha val="49804"/>
                </a:srgbClr>
              </a:gs>
              <a:gs pos="100000">
                <a:srgbClr val="8E8E95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585" y="1645920"/>
            <a:ext cx="9181171" cy="2367725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45720" y="1647063"/>
            <a:ext cx="9235440" cy="2359152"/>
          </a:xfrm>
          <a:solidFill>
            <a:srgbClr val="8E8E95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774700" y="4298950"/>
            <a:ext cx="5321300" cy="1022350"/>
          </a:xfrm>
        </p:spPr>
        <p:txBody>
          <a:bodyPr anchor="ctr" anchorCtr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/>
            <a:r>
              <a:rPr lang="en-US" sz="700" dirty="0" err="1">
                <a:solidFill>
                  <a:srgbClr val="8E8E95"/>
                </a:solidFill>
                <a:latin typeface="Arial" charset="0"/>
              </a:rPr>
              <a:t>Presentation_ID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6169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black">
          <a:xfrm>
            <a:off x="2803525" y="2420938"/>
            <a:ext cx="3529013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09197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299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30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2.xml"/><Relationship Id="rId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3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Cisco 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8" name="Picture 7" descr="bottom bar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616" y="6378339"/>
            <a:ext cx="8436769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82" r:id="rId2"/>
    <p:sldLayoutId id="2147483785" r:id="rId3"/>
    <p:sldLayoutId id="2147483788" r:id="rId4"/>
    <p:sldLayoutId id="2147483790" r:id="rId5"/>
    <p:sldLayoutId id="2147483792" r:id="rId6"/>
    <p:sldLayoutId id="2147483796" r:id="rId7"/>
    <p:sldLayoutId id="2147483807" r:id="rId8"/>
    <p:sldLayoutId id="2147483811" r:id="rId9"/>
    <p:sldLayoutId id="2147483813" r:id="rId1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1" y="1600200"/>
            <a:ext cx="74358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700">
                <a:solidFill>
                  <a:srgbClr val="8E8E95"/>
                </a:solidFill>
                <a:latin typeface="Arial" charset="0"/>
              </a:rPr>
              <a:t>© 2009 Cisco Systems, Inc.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4768116" y="66324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700" dirty="0" smtClean="0">
                <a:solidFill>
                  <a:srgbClr val="8E8E95"/>
                </a:solidFill>
                <a:latin typeface="Arial" charset="0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ltGray">
          <a:xfrm>
            <a:off x="812800" y="6632429"/>
            <a:ext cx="1258870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defTabSz="814388"/>
            <a:r>
              <a:rPr lang="en-GB" sz="700" dirty="0" smtClean="0">
                <a:solidFill>
                  <a:srgbClr val="8E8E95"/>
                </a:solidFill>
                <a:latin typeface="Arial" charset="0"/>
              </a:rPr>
              <a:t>Connected Signalling</a:t>
            </a:r>
            <a:endParaRPr lang="en-GB" sz="700" dirty="0">
              <a:solidFill>
                <a:srgbClr val="8E8E95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black">
          <a:xfrm>
            <a:off x="0" y="0"/>
            <a:ext cx="9144000" cy="177800"/>
          </a:xfrm>
          <a:prstGeom prst="rect">
            <a:avLst/>
          </a:prstGeom>
          <a:solidFill>
            <a:srgbClr val="0183B7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1000">
                <a:solidFill>
                  <a:srgbClr val="8E8E95"/>
                </a:solidFill>
                <a:latin typeface="Arial" charset="0"/>
              </a:rPr>
              <a:pPr algn="r" defTabSz="814388"/>
              <a:t>‹#›</a:t>
            </a:fld>
            <a:endParaRPr lang="en-US" sz="1000" dirty="0">
              <a:solidFill>
                <a:srgbClr val="8E8E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</p:sldLayoutIdLst>
  <p:transition xmlns:p14="http://schemas.microsoft.com/office/powerpoint/2010/main"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7744" indent="-237744" algn="l" defTabSz="914400" rtl="0" eaLnBrk="1" latinLnBrk="0" hangingPunct="1">
        <a:lnSpc>
          <a:spcPct val="95000"/>
        </a:lnSpc>
        <a:spcBef>
          <a:spcPts val="144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344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3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Relationship Id="rId6" Type="http://schemas.openxmlformats.org/officeDocument/2006/relationships/oleObject" Target="???" TargetMode="External"/><Relationship Id="rId7" Type="http://schemas.openxmlformats.org/officeDocument/2006/relationships/image" Target="../media/image25.emf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743095" cy="2918779"/>
          </a:xfrm>
        </p:spPr>
        <p:txBody>
          <a:bodyPr/>
          <a:lstStyle/>
          <a:p>
            <a:r>
              <a:rPr lang="en-GB" dirty="0" smtClean="0"/>
              <a:t>The Multi-Service IP Network for Railways </a:t>
            </a:r>
            <a:br>
              <a:rPr lang="en-GB" dirty="0" smtClean="0"/>
            </a:br>
            <a:endParaRPr lang="en-GB" sz="2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Felix Gerdes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748380"/>
          </a:xfrm>
        </p:spPr>
        <p:txBody>
          <a:bodyPr/>
          <a:lstStyle/>
          <a:p>
            <a:r>
              <a:rPr lang="en-GB" dirty="0" smtClean="0"/>
              <a:t>Business Development</a:t>
            </a:r>
            <a:br>
              <a:rPr lang="en-GB" dirty="0" smtClean="0"/>
            </a:br>
            <a:r>
              <a:rPr lang="en-GB" dirty="0" smtClean="0"/>
              <a:t>Rail Transport &amp; Mass Transit, EMEA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6538" y="5709121"/>
            <a:ext cx="8112125" cy="384175"/>
          </a:xfrm>
        </p:spPr>
        <p:txBody>
          <a:bodyPr/>
          <a:lstStyle/>
          <a:p>
            <a:r>
              <a:rPr lang="en-GB" sz="1800" dirty="0" smtClean="0"/>
              <a:t>International IRSTE &amp; IRSE Convention, New Delhi, 28 April 2012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679678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Railway Infrastructure Operators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Telecom Providers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half" idx="1"/>
          </p:nvPr>
        </p:nvSpPr>
        <p:spPr>
          <a:xfrm>
            <a:off x="793751" y="1700808"/>
            <a:ext cx="8026721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bg1"/>
                </a:solidFill>
              </a:rPr>
              <a:t>The Facts: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100% of the world’s 25 largest </a:t>
            </a:r>
            <a:r>
              <a:rPr lang="en-GB" sz="2800" dirty="0" smtClean="0"/>
              <a:t>telecom providers </a:t>
            </a:r>
            <a:r>
              <a:rPr lang="en-GB" sz="2800" dirty="0" smtClean="0"/>
              <a:t>have migrated to Ethernet and IP </a:t>
            </a:r>
            <a:endParaRPr lang="en-GB" sz="2800" dirty="0" smtClean="0"/>
          </a:p>
          <a:p>
            <a:pPr>
              <a:spcAft>
                <a:spcPts val="600"/>
              </a:spcAft>
            </a:pPr>
            <a:r>
              <a:rPr lang="en-GB" sz="2800" dirty="0" smtClean="0"/>
              <a:t>Most telecom providers </a:t>
            </a:r>
            <a:r>
              <a:rPr lang="en-GB" sz="2800" dirty="0" smtClean="0"/>
              <a:t>will stop investments in SDH by 2010 at the latest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By focussing on IP, 69</a:t>
            </a:r>
            <a:r>
              <a:rPr lang="en-GB" sz="2800" dirty="0" smtClean="0"/>
              <a:t>% </a:t>
            </a:r>
            <a:r>
              <a:rPr lang="en-GB" sz="2800" dirty="0" smtClean="0"/>
              <a:t>of telecom providers expect </a:t>
            </a:r>
            <a:r>
              <a:rPr lang="en-GB" sz="2800" dirty="0" smtClean="0"/>
              <a:t>savings from 11% to over 50%</a:t>
            </a:r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7435849" cy="38100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Why </a:t>
            </a:r>
            <a:r>
              <a:rPr lang="en-GB" dirty="0" smtClean="0">
                <a:solidFill>
                  <a:srgbClr val="FFC000"/>
                </a:solidFill>
              </a:rPr>
              <a:t>telecom providers </a:t>
            </a:r>
            <a:r>
              <a:rPr lang="en-GB" dirty="0" smtClean="0">
                <a:solidFill>
                  <a:srgbClr val="FFC000"/>
                </a:solidFill>
              </a:rPr>
              <a:t>have migrated to IP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23528" y="5734997"/>
            <a:ext cx="8820472" cy="646331"/>
          </a:xfrm>
        </p:spPr>
        <p:txBody>
          <a:bodyPr/>
          <a:lstStyle/>
          <a:p>
            <a:pPr marL="0" indent="0"/>
            <a:r>
              <a:rPr lang="en-GB" sz="1800" dirty="0" smtClean="0"/>
              <a:t>Source: </a:t>
            </a:r>
            <a:r>
              <a:rPr lang="en-GB" sz="1800" dirty="0" err="1" smtClean="0"/>
              <a:t>Infonetics</a:t>
            </a:r>
            <a:r>
              <a:rPr lang="en-GB" sz="1800" dirty="0" smtClean="0"/>
              <a:t> Research, </a:t>
            </a:r>
            <a:r>
              <a:rPr lang="en-US" sz="1800" i="1" dirty="0" smtClean="0"/>
              <a:t>Service Provider Plans for Packet Optical Transport and 40G</a:t>
            </a:r>
            <a:r>
              <a:rPr lang="en-US" sz="1800" dirty="0" smtClean="0"/>
              <a:t>, Oct 2008</a:t>
            </a:r>
            <a:endParaRPr lang="en-GB" sz="18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Railway Infrastructure Operators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Telecom Providers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391816"/>
            <a:ext cx="7435849" cy="381000"/>
          </a:xfrm>
        </p:spPr>
        <p:txBody>
          <a:bodyPr/>
          <a:lstStyle/>
          <a:p>
            <a:pPr marL="0" indent="0"/>
            <a:r>
              <a:rPr lang="en-GB" dirty="0" smtClean="0">
                <a:solidFill>
                  <a:srgbClr val="FFC000"/>
                </a:solidFill>
              </a:rPr>
              <a:t>What this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means to you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985608"/>
              </p:ext>
            </p:extLst>
          </p:nvPr>
        </p:nvGraphicFramePr>
        <p:xfrm>
          <a:off x="1249135" y="1469008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7421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Railway Infrastructure Operators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Telecom Providers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391816"/>
            <a:ext cx="7435849" cy="381000"/>
          </a:xfrm>
        </p:spPr>
        <p:txBody>
          <a:bodyPr/>
          <a:lstStyle/>
          <a:p>
            <a:pPr marL="0" indent="0"/>
            <a:r>
              <a:rPr lang="en-GB" dirty="0" smtClean="0">
                <a:solidFill>
                  <a:srgbClr val="FFC000"/>
                </a:solidFill>
              </a:rPr>
              <a:t>What this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means to you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1639725"/>
              </p:ext>
            </p:extLst>
          </p:nvPr>
        </p:nvGraphicFramePr>
        <p:xfrm>
          <a:off x="1249135" y="1469008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ardrop 5"/>
          <p:cNvSpPr/>
          <p:nvPr/>
        </p:nvSpPr>
        <p:spPr>
          <a:xfrm>
            <a:off x="3491880" y="1196752"/>
            <a:ext cx="5400600" cy="4176464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0000"/>
              </a:lnSpc>
            </a:pPr>
            <a:r>
              <a:rPr lang="en-GB" sz="3200" dirty="0" smtClean="0"/>
              <a:t>How will </a:t>
            </a:r>
            <a:br>
              <a:rPr lang="en-GB" sz="3200" dirty="0" smtClean="0"/>
            </a:br>
            <a:r>
              <a:rPr lang="en-GB" sz="3200" dirty="0" smtClean="0"/>
              <a:t>you increase operational </a:t>
            </a:r>
            <a:br>
              <a:rPr lang="en-GB" sz="3200" dirty="0" smtClean="0"/>
            </a:br>
            <a:r>
              <a:rPr lang="en-GB" sz="3200" dirty="0" smtClean="0"/>
              <a:t>efficiency and still innovate and grow the business</a:t>
            </a:r>
          </a:p>
          <a:p>
            <a:pPr algn="ctr"/>
            <a:endParaRPr lang="en-GB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740352" y="2060848"/>
            <a:ext cx="11246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b="1" dirty="0" smtClean="0">
                <a:solidFill>
                  <a:schemeClr val="bg1"/>
                </a:solidFill>
              </a:rPr>
              <a:t>?</a:t>
            </a:r>
            <a:endParaRPr lang="en-GB" sz="1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43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702" y="1918741"/>
            <a:ext cx="3838242" cy="3020518"/>
          </a:xfrm>
        </p:spPr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3968" y="310896"/>
            <a:ext cx="4860032" cy="62087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The Opportunity for Further Progress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Coming: The Cost Avalanche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rgbClr val="FFFFFF"/>
                </a:solidFill>
              </a:rPr>
              <a:t>IP for Trackside Comms: Achieving Reliability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rgbClr val="7F7F7F"/>
                </a:solidFill>
              </a:rPr>
              <a:t>The Cisco </a:t>
            </a:r>
            <a:br>
              <a:rPr lang="en-GB" sz="3200" dirty="0" smtClean="0">
                <a:solidFill>
                  <a:srgbClr val="7F7F7F"/>
                </a:solidFill>
              </a:rPr>
            </a:br>
            <a:r>
              <a:rPr lang="en-GB" sz="3200" b="1" dirty="0" smtClean="0">
                <a:solidFill>
                  <a:srgbClr val="7F7F7F"/>
                </a:solidFill>
              </a:rPr>
              <a:t>Connected Signalling</a:t>
            </a:r>
            <a:r>
              <a:rPr lang="en-GB" sz="3200" dirty="0" smtClean="0">
                <a:solidFill>
                  <a:srgbClr val="7F7F7F"/>
                </a:solidFill>
              </a:rPr>
              <a:t> Architecture</a:t>
            </a:r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77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an IP Network Reliable Enough for Railway Telecoms?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3997054"/>
              </p:ext>
            </p:extLst>
          </p:nvPr>
        </p:nvGraphicFramePr>
        <p:xfrm>
          <a:off x="179512" y="0"/>
          <a:ext cx="878497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35010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4B6B"/>
                </a:solidFill>
              </a:rPr>
              <a:t>?</a:t>
            </a:r>
            <a:endParaRPr lang="en-GB" sz="2800" dirty="0">
              <a:solidFill>
                <a:srgbClr val="004B6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7251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5" y="7350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4B6B"/>
                </a:solidFill>
              </a:rPr>
              <a:t>?</a:t>
            </a:r>
            <a:endParaRPr lang="en-GB" sz="2400" dirty="0">
              <a:solidFill>
                <a:srgbClr val="004B6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340768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>
                <a:solidFill>
                  <a:schemeClr val="bg1"/>
                </a:solidFill>
              </a:rPr>
              <a:t>Signalling data behind ...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... a slow iTunes download?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686337"/>
      </p:ext>
    </p:extLst>
  </p:cSld>
  <p:clrMapOvr>
    <a:masterClrMapping/>
  </p:clrMapOvr>
  <p:transition xmlns:p14="http://schemas.microsoft.com/office/powerpoint/2010/main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 Networks for Signalling and </a:t>
            </a:r>
            <a:br>
              <a:rPr lang="en-GB" dirty="0" smtClean="0"/>
            </a:br>
            <a:r>
              <a:rPr lang="en-GB" dirty="0" smtClean="0"/>
              <a:t>Train Control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IP was developed for defence </a:t>
            </a:r>
            <a:r>
              <a:rPr lang="en-GB" dirty="0" smtClean="0">
                <a:solidFill>
                  <a:srgbClr val="FFC000"/>
                </a:solidFill>
              </a:rPr>
              <a:t>applications</a:t>
            </a:r>
          </a:p>
          <a:p>
            <a:pPr marL="0" indent="0">
              <a:buNone/>
            </a:pPr>
            <a:endParaRPr lang="en-GB" sz="900" dirty="0">
              <a:solidFill>
                <a:srgbClr val="FFC00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800" dirty="0"/>
              <a:t>Development of TCP/IP began in the early 1970’s, at the U.S. Defence Advanced Research Projects Agency (DARPA) 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Main driver for this communications protocol was to control nuclear armaments under severe conditions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IP is a “connection-less” protocol; it is assumed that the physical network is unreliable and subject to failure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7" name="Rectangle 26"/>
          <p:cNvSpPr/>
          <p:nvPr/>
        </p:nvSpPr>
        <p:spPr>
          <a:xfrm>
            <a:off x="755576" y="5877272"/>
            <a:ext cx="7776864" cy="720080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611560" y="476672"/>
            <a:ext cx="8049606" cy="5400600"/>
            <a:chOff x="218269" y="188640"/>
            <a:chExt cx="7572428" cy="54523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8269" y="188640"/>
              <a:ext cx="7572428" cy="545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2075657" y="3974854"/>
              <a:ext cx="5605055" cy="16430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3025" tIns="36511" rIns="73025" bIns="365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840078" y="3506686"/>
              <a:ext cx="5857916" cy="16430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3025" tIns="36511" rIns="73025" bIns="365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4508" y="3689102"/>
              <a:ext cx="6648934" cy="192882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3025" tIns="36511" rIns="73025" bIns="365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1137162" y="1438805"/>
              <a:ext cx="214314" cy="0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1096866" y="2190951"/>
              <a:ext cx="260943" cy="4102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485531" y="3564716"/>
              <a:ext cx="1469284" cy="3544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5505009" y="2662264"/>
              <a:ext cx="2743318" cy="2787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644312" y="3245181"/>
              <a:ext cx="829457" cy="2787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931681" y="1436592"/>
              <a:ext cx="218740" cy="1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933562" y="2185751"/>
              <a:ext cx="218740" cy="1"/>
            </a:xfrm>
            <a:prstGeom prst="line">
              <a:avLst/>
            </a:prstGeom>
            <a:solidFill>
              <a:srgbClr val="66327E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Cloud 16"/>
            <p:cNvSpPr/>
            <p:nvPr/>
          </p:nvSpPr>
          <p:spPr bwMode="auto">
            <a:xfrm flipH="1" flipV="1">
              <a:off x="432582" y="3617664"/>
              <a:ext cx="7165065" cy="1928826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73025" tIns="36511" rIns="73025" bIns="365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16343" y="4342843"/>
              <a:ext cx="5858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Open Transmission Network (</a:t>
              </a:r>
              <a:r>
                <a:rPr lang="en-GB" sz="2800" dirty="0" smtClean="0">
                  <a:solidFill>
                    <a:schemeClr val="bg1"/>
                  </a:solidFill>
                </a:rPr>
                <a:t>SIL 0)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43608" y="5805264"/>
            <a:ext cx="7200800" cy="838200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4"/>
                </a:solidFill>
              </a:rPr>
              <a:t>CENELEC 50159-2 Railway Standard</a:t>
            </a:r>
            <a:endParaRPr lang="en-GB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0726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69317811"/>
              </p:ext>
            </p:extLst>
          </p:nvPr>
        </p:nvGraphicFramePr>
        <p:xfrm>
          <a:off x="251521" y="1476375"/>
          <a:ext cx="8640960" cy="42064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4114392"/>
                <a:gridCol w="4526568"/>
              </a:tblGrid>
              <a:tr h="405968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Characteristics*</a:t>
                      </a:r>
                      <a:endParaRPr lang="en-GB" sz="2200" dirty="0"/>
                    </a:p>
                  </a:txBody>
                  <a:tcPr marL="73144" marR="73144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Applied to the </a:t>
                      </a:r>
                      <a:r>
                        <a:rPr lang="en-GB" sz="2200" dirty="0" smtClean="0"/>
                        <a:t>IP Network</a:t>
                      </a:r>
                      <a:endParaRPr lang="en-GB" sz="2200" dirty="0"/>
                    </a:p>
                  </a:txBody>
                  <a:tcPr marL="73144" marR="73144"/>
                </a:tc>
              </a:tr>
              <a:tr h="82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Hardness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resistance to deformation</a:t>
                      </a:r>
                    </a:p>
                  </a:txBody>
                  <a:tcPr marL="73144" marR="73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Robust, proven products with </a:t>
                      </a:r>
                      <a:r>
                        <a:rPr lang="en-GB" sz="1800" dirty="0" smtClean="0"/>
                        <a:t>very high </a:t>
                      </a:r>
                      <a:r>
                        <a:rPr lang="en-GB" sz="1800" dirty="0" smtClean="0"/>
                        <a:t>measured MTBF</a:t>
                      </a:r>
                    </a:p>
                  </a:txBody>
                  <a:tcPr marL="73144" marR="73144"/>
                </a:tc>
              </a:tr>
              <a:tr h="82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528633"/>
                          </a:solidFill>
                        </a:rPr>
                        <a:t>Stealth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ability to conceal itself</a:t>
                      </a:r>
                    </a:p>
                  </a:txBody>
                  <a:tcPr marL="73144" marR="73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Network security to restrict access and counter intrusion</a:t>
                      </a:r>
                    </a:p>
                  </a:txBody>
                  <a:tcPr marL="73144" marR="73144"/>
                </a:tc>
              </a:tr>
              <a:tr h="951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528633"/>
                          </a:solidFill>
                        </a:rPr>
                        <a:t>Redundancy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duplication of critical system components</a:t>
                      </a:r>
                    </a:p>
                  </a:txBody>
                  <a:tcPr marL="73144" marR="73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Redundant </a:t>
                      </a:r>
                      <a:r>
                        <a:rPr lang="en-GB" sz="1800" dirty="0" smtClean="0"/>
                        <a:t>paths, devices, </a:t>
                      </a:r>
                      <a:r>
                        <a:rPr lang="en-GB" sz="1800" dirty="0" smtClean="0"/>
                        <a:t>fans, power supplies</a:t>
                      </a:r>
                    </a:p>
                  </a:txBody>
                  <a:tcPr marL="73144" marR="73144"/>
                </a:tc>
              </a:tr>
              <a:tr h="117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528633"/>
                          </a:solidFill>
                        </a:rPr>
                        <a:t>Diversity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variation of systems; mitigation of fragility in changing conditions</a:t>
                      </a:r>
                    </a:p>
                  </a:txBody>
                  <a:tcPr marL="73144" marR="731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Fast convergence to meet or exceed the performance of </a:t>
                      </a:r>
                      <a:r>
                        <a:rPr lang="en-GB" sz="1800" dirty="0" err="1" smtClean="0"/>
                        <a:t>SDH</a:t>
                      </a:r>
                      <a:r>
                        <a:rPr lang="en-GB" sz="1800" dirty="0" smtClean="0"/>
                        <a:t>; </a:t>
                      </a:r>
                      <a:r>
                        <a:rPr lang="en-GB" sz="1800" dirty="0" err="1" smtClean="0"/>
                        <a:t>QoS</a:t>
                      </a:r>
                      <a:r>
                        <a:rPr lang="en-GB" sz="1800" baseline="0" dirty="0" smtClean="0"/>
                        <a:t> to prioritize traffic under changing conditions</a:t>
                      </a:r>
                      <a:endParaRPr lang="en-GB" sz="1800" dirty="0" smtClean="0"/>
                    </a:p>
                  </a:txBody>
                  <a:tcPr marL="73144" marR="73144"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7313" indent="-87313">
              <a:buNone/>
            </a:pPr>
            <a:r>
              <a:rPr lang="en-GB" sz="1400" dirty="0" smtClean="0"/>
              <a:t>*	From </a:t>
            </a:r>
            <a:r>
              <a:rPr lang="en-GB" sz="1400" i="1" dirty="0" smtClean="0"/>
              <a:t>Defining Survivability for Engineering Systems</a:t>
            </a:r>
            <a:r>
              <a:rPr lang="en-GB" sz="1400" dirty="0" smtClean="0"/>
              <a:t>, by M.G. Richards, </a:t>
            </a:r>
            <a:r>
              <a:rPr lang="en-GB" sz="1400" dirty="0" err="1" smtClean="0"/>
              <a:t>D.H</a:t>
            </a:r>
            <a:r>
              <a:rPr lang="en-GB" sz="1400" dirty="0" smtClean="0"/>
              <a:t>. Rhodes, </a:t>
            </a:r>
            <a:r>
              <a:rPr lang="en-GB" sz="1400" dirty="0" err="1" smtClean="0"/>
              <a:t>D.E</a:t>
            </a:r>
            <a:r>
              <a:rPr lang="en-GB" sz="1400" dirty="0" smtClean="0"/>
              <a:t>. Hastings and </a:t>
            </a:r>
            <a:r>
              <a:rPr lang="en-GB" sz="1400" dirty="0" err="1" smtClean="0"/>
              <a:t>A.L</a:t>
            </a:r>
            <a:r>
              <a:rPr lang="en-GB" sz="1400" dirty="0" smtClean="0"/>
              <a:t>. </a:t>
            </a:r>
            <a:r>
              <a:rPr lang="en-GB" sz="1400" dirty="0" err="1" smtClean="0"/>
              <a:t>Weigel</a:t>
            </a:r>
            <a:r>
              <a:rPr lang="en-GB" sz="1400" dirty="0" smtClean="0"/>
              <a:t>, MIT, March 2007.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Achieving Survivability of the Network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of the Measures used to </a:t>
            </a:r>
            <a:br>
              <a:rPr lang="en-US" smtClean="0"/>
            </a:br>
            <a:r>
              <a:rPr lang="en-US" smtClean="0"/>
              <a:t>Achieve Resilience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6924575" cy="496519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Mission-Critical Network Design</a:t>
            </a:r>
          </a:p>
          <a:p>
            <a:pPr eaLnBrk="1" hangingPunct="1"/>
            <a:r>
              <a:rPr lang="en-US" sz="2800" dirty="0" smtClean="0"/>
              <a:t>Redundancy: </a:t>
            </a:r>
            <a:r>
              <a:rPr lang="en-US" sz="2800" dirty="0" smtClean="0"/>
              <a:t>at </a:t>
            </a:r>
            <a:r>
              <a:rPr lang="en-US" sz="2800" dirty="0" smtClean="0"/>
              <a:t>Sites, in Components </a:t>
            </a:r>
            <a:r>
              <a:rPr lang="en-US" sz="2800" dirty="0" smtClean="0"/>
              <a:t>within the </a:t>
            </a:r>
            <a:r>
              <a:rPr lang="en-US" sz="2800" dirty="0" smtClean="0"/>
              <a:t>Devices, Redundant </a:t>
            </a:r>
            <a:r>
              <a:rPr lang="en-US" sz="2800" dirty="0" smtClean="0"/>
              <a:t>Links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Very </a:t>
            </a:r>
            <a:r>
              <a:rPr lang="en-US" sz="2800" dirty="0" smtClean="0"/>
              <a:t>High (measured) MTBF of Devices</a:t>
            </a:r>
          </a:p>
          <a:p>
            <a:pPr eaLnBrk="1" hangingPunct="1"/>
            <a:r>
              <a:rPr lang="en-US" sz="2800" dirty="0" smtClean="0"/>
              <a:t>Comprehensive Network Security Measures</a:t>
            </a:r>
          </a:p>
          <a:p>
            <a:pPr eaLnBrk="1" hangingPunct="1"/>
            <a:r>
              <a:rPr lang="en-US" sz="2800" dirty="0" smtClean="0"/>
              <a:t>Fast Network </a:t>
            </a:r>
            <a:r>
              <a:rPr lang="en-US" sz="2800" dirty="0" smtClean="0"/>
              <a:t>Convergence* </a:t>
            </a:r>
            <a:r>
              <a:rPr lang="en-US" sz="2800" dirty="0" smtClean="0"/>
              <a:t>(&lt; 50ms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pic>
        <p:nvPicPr>
          <p:cNvPr id="33796" name="Picture 3" descr="MAF0298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0" y="1052736"/>
            <a:ext cx="2000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323528" y="6021288"/>
            <a:ext cx="8350250" cy="3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+mn-lt"/>
              </a:rPr>
              <a:t>* Ability of the network components to adapt to changes in topology, routing paths</a:t>
            </a:r>
            <a:endParaRPr lang="en-GB" sz="14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702" y="1918741"/>
            <a:ext cx="3838242" cy="3020518"/>
          </a:xfrm>
        </p:spPr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3968" y="310896"/>
            <a:ext cx="4860032" cy="62087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The Opportunity for Further Progress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Coming: The Cost Avalanche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rgbClr val="7F7F7F"/>
                </a:solidFill>
              </a:rPr>
              <a:t>IP for Trackside Comms: Achieving Reliability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The Cisco 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Connected Signalling</a:t>
            </a:r>
            <a:r>
              <a:rPr lang="en-GB" sz="3200" dirty="0" smtClean="0">
                <a:solidFill>
                  <a:schemeClr val="bg1"/>
                </a:solidFill>
              </a:rPr>
              <a:t> Architecture</a:t>
            </a:r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9968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702" y="1918741"/>
            <a:ext cx="3838242" cy="3020518"/>
          </a:xfrm>
        </p:spPr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3968" y="310896"/>
            <a:ext cx="4860032" cy="62087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3200" dirty="0" smtClean="0"/>
              <a:t>The Opportunity for Further Progress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/>
              <a:t>Coming: The Cost Avalanche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/>
              <a:t>IP for Trackside Comms: Achieving Reliability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/>
              <a:t>The Cisco </a:t>
            </a:r>
            <a:br>
              <a:rPr lang="en-GB" sz="3200" dirty="0" smtClean="0"/>
            </a:br>
            <a:r>
              <a:rPr lang="en-GB" sz="3200" b="1" dirty="0" smtClean="0"/>
              <a:t>Connected Signalling</a:t>
            </a:r>
            <a:r>
              <a:rPr lang="en-GB" sz="3200" dirty="0" smtClean="0"/>
              <a:t> Architecture</a:t>
            </a:r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6498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</a:t>
            </a:r>
            <a:r>
              <a:rPr lang="en-GB" dirty="0" smtClean="0"/>
              <a:t>Approach</a:t>
            </a:r>
            <a:br>
              <a:rPr lang="en-GB" dirty="0" smtClean="0"/>
            </a:br>
            <a:r>
              <a:rPr lang="en-GB" dirty="0" smtClean="0"/>
              <a:t>to Addressing Business Needs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14422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1821645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607463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3429000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5786414" y="1214422"/>
            <a:ext cx="3286180" cy="85725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components 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50121-4 compliant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Topology</a:t>
            </a:r>
            <a:endParaRPr lang="en-US" sz="2400" b="0" smtClean="0">
              <a:solidFill>
                <a:srgbClr val="C00000"/>
              </a:solidFill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 rot="16200000">
            <a:off x="-2182812" y="3838575"/>
            <a:ext cx="5059362" cy="407988"/>
          </a:xfrm>
          <a:solidFill>
            <a:srgbClr val="8A44AA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Access Layer 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733759" y="1060931"/>
            <a:ext cx="40814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charset="0"/>
              </a:rPr>
              <a:t>Mission Critical Services</a:t>
            </a: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266700"/>
            <a:ext cx="928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500174"/>
            <a:ext cx="5524119" cy="51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1812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Topology</a:t>
            </a:r>
            <a:endParaRPr lang="en-US" sz="2400" b="0" smtClean="0">
              <a:solidFill>
                <a:srgbClr val="C00000"/>
              </a:solidFill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 rot="16200000">
            <a:off x="-2182812" y="3838575"/>
            <a:ext cx="5059362" cy="407988"/>
          </a:xfrm>
          <a:solidFill>
            <a:srgbClr val="8A44AA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Access Layer </a:t>
            </a: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266700"/>
            <a:ext cx="928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63" y="1306353"/>
            <a:ext cx="5976927" cy="53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0033" y="1074738"/>
            <a:ext cx="3124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  <a:latin typeface="Arial" charset="0"/>
              </a:rPr>
              <a:t>Standard Services</a:t>
            </a:r>
          </a:p>
        </p:txBody>
      </p:sp>
    </p:spTree>
    <p:extLst>
      <p:ext uri="{BB962C8B-B14F-4D97-AF65-F5344CB8AC3E}">
        <p14:creationId xmlns:p14="http://schemas.microsoft.com/office/powerpoint/2010/main" val="40254616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Topology</a:t>
            </a:r>
            <a:endParaRPr lang="en-US" sz="2400" b="0" smtClean="0">
              <a:solidFill>
                <a:srgbClr val="C00000"/>
              </a:solidFill>
            </a:endParaRP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 rot="16200000">
            <a:off x="-1063625" y="5278438"/>
            <a:ext cx="2820987" cy="407988"/>
          </a:xfrm>
          <a:solidFill>
            <a:srgbClr val="8A44AA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584825" y="1074738"/>
            <a:ext cx="3124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>
                <a:solidFill>
                  <a:srgbClr val="00B050"/>
                </a:solidFill>
                <a:latin typeface="Arial" charset="0"/>
              </a:rPr>
              <a:t>Standard Services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 rot="16200000">
            <a:off x="-968375" y="5053013"/>
            <a:ext cx="2630487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Access Layer </a:t>
            </a: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266700"/>
            <a:ext cx="928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471885"/>
            <a:ext cx="3409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6841" y="3357562"/>
            <a:ext cx="373856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36083" y="1071563"/>
            <a:ext cx="40814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charset="0"/>
              </a:rPr>
              <a:t>Mission Critical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6296186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 bwMode="auto">
          <a:xfrm>
            <a:off x="6357950" y="2643182"/>
            <a:ext cx="857256" cy="0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4"/>
          <p:cNvGrpSpPr/>
          <p:nvPr/>
        </p:nvGrpSpPr>
        <p:grpSpPr>
          <a:xfrm>
            <a:off x="2071670" y="2643182"/>
            <a:ext cx="2143140" cy="2357454"/>
            <a:chOff x="2071670" y="2643182"/>
            <a:chExt cx="2143140" cy="2357454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1107257" y="3821909"/>
              <a:ext cx="2000264" cy="71438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16200000" flipH="1">
              <a:off x="2143108" y="3000372"/>
              <a:ext cx="2071702" cy="1785950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1714480" y="3357562"/>
              <a:ext cx="2000264" cy="1000132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16200000" flipH="1">
              <a:off x="2643174" y="3429000"/>
              <a:ext cx="2143140" cy="1000132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2357422" y="2643182"/>
              <a:ext cx="714380" cy="1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5"/>
          <p:cNvGrpSpPr/>
          <p:nvPr/>
        </p:nvGrpSpPr>
        <p:grpSpPr>
          <a:xfrm>
            <a:off x="6215074" y="2786058"/>
            <a:ext cx="2071702" cy="1857388"/>
            <a:chOff x="6215074" y="2786058"/>
            <a:chExt cx="2071702" cy="1857388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5400000">
              <a:off x="5500694" y="3571876"/>
              <a:ext cx="1500198" cy="71438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6036479" y="3107529"/>
              <a:ext cx="1571636" cy="928694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250793" y="2821777"/>
              <a:ext cx="1857388" cy="1785950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16200000" flipH="1">
              <a:off x="6929454" y="3286124"/>
              <a:ext cx="1857388" cy="857256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Topology</a:t>
            </a:r>
            <a:endParaRPr lang="en-US" sz="2400" b="0" smtClean="0">
              <a:solidFill>
                <a:srgbClr val="C00000"/>
              </a:solidFill>
            </a:endParaRP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 rot="16200000">
            <a:off x="-1063625" y="5278438"/>
            <a:ext cx="2820987" cy="407988"/>
          </a:xfrm>
          <a:solidFill>
            <a:srgbClr val="8A44AA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736084" y="1071563"/>
            <a:ext cx="40814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>
                <a:solidFill>
                  <a:srgbClr val="C00000"/>
                </a:solidFill>
              </a:rPr>
              <a:t>Mission Critical Services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584825" y="1074738"/>
            <a:ext cx="3124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>
                <a:solidFill>
                  <a:srgbClr val="00B050"/>
                </a:solidFill>
              </a:rPr>
              <a:t>Standard Services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 rot="16200000">
            <a:off x="-968375" y="5053013"/>
            <a:ext cx="2630487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Access Layer </a:t>
            </a: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266700"/>
            <a:ext cx="928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80" y="4286257"/>
            <a:ext cx="2045970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30" y="4143380"/>
            <a:ext cx="2243138" cy="200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0344" y="4357694"/>
            <a:ext cx="2045970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429132"/>
            <a:ext cx="2243138" cy="200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071563" y="2300284"/>
            <a:ext cx="3224212" cy="628650"/>
            <a:chOff x="1071538" y="2071678"/>
            <a:chExt cx="3224225" cy="628650"/>
          </a:xfrm>
        </p:grpSpPr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2071678"/>
              <a:ext cx="14763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2071678"/>
              <a:ext cx="14382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214938" y="2300284"/>
            <a:ext cx="3224212" cy="628650"/>
            <a:chOff x="1071538" y="2071678"/>
            <a:chExt cx="3224225" cy="628650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2071678"/>
              <a:ext cx="14763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2071678"/>
              <a:ext cx="14382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2875" y="1714488"/>
            <a:ext cx="407988" cy="2312987"/>
            <a:chOff x="142841" y="1687994"/>
            <a:chExt cx="407983" cy="2312512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 bwMode="auto">
            <a:xfrm rot="16200000">
              <a:off x="-809424" y="2640259"/>
              <a:ext cx="2312512" cy="407983"/>
            </a:xfrm>
            <a:prstGeom prst="rect">
              <a:avLst/>
            </a:prstGeom>
            <a:solidFill>
              <a:srgbClr val="0183B7"/>
            </a:solidFill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/>
            <a:lstStyle/>
            <a:p>
              <a:pPr marL="236538" indent="-236538" defTabSz="814388" eaLnBrk="0" hangingPunct="0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  <a:defRPr/>
              </a:pPr>
              <a:r>
                <a:rPr lang="en-US" kern="0">
                  <a:solidFill>
                    <a:schemeClr val="bg1"/>
                  </a:solidFill>
                  <a:latin typeface="+mn-lt"/>
                </a:rPr>
                <a:t> </a:t>
              </a:r>
              <a:endParaRPr lang="en-US" kern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 bwMode="auto">
            <a:xfrm rot="16200000">
              <a:off x="-581665" y="2868018"/>
              <a:ext cx="1856994" cy="407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/>
            <a:lstStyle/>
            <a:p>
              <a:pPr marL="236538" indent="-236538" defTabSz="814388" eaLnBrk="0" hangingPunct="0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  <a:defRPr/>
              </a:pPr>
              <a:r>
                <a:rPr lang="en-US" kern="0" dirty="0">
                  <a:solidFill>
                    <a:schemeClr val="bg1"/>
                  </a:solidFill>
                  <a:latin typeface="+mn-lt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30884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000125"/>
            <a:ext cx="8072438" cy="5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Line Callout 1 (Accent Bar) 66"/>
          <p:cNvSpPr/>
          <p:nvPr/>
        </p:nvSpPr>
        <p:spPr bwMode="auto">
          <a:xfrm>
            <a:off x="6643688" y="857250"/>
            <a:ext cx="1147762" cy="508000"/>
          </a:xfrm>
          <a:prstGeom prst="accentCallout1">
            <a:avLst>
              <a:gd name="adj1" fmla="val 18750"/>
              <a:gd name="adj2" fmla="val -891"/>
              <a:gd name="adj3" fmla="val 103382"/>
              <a:gd name="adj4" fmla="val -42448"/>
            </a:avLst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lIns="73025" tIns="36511" rIns="73025" bIns="36511" anchor="ctr"/>
          <a:lstStyle/>
          <a:p>
            <a:pPr defTabSz="814388" eaLnBrk="0" hangingPunct="0">
              <a:lnSpc>
                <a:spcPct val="90000"/>
              </a:lnSpc>
              <a:defRPr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DWDM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</a:t>
            </a:r>
            <a:endParaRPr lang="en-US" sz="2400" b="0" dirty="0" smtClean="0">
              <a:solidFill>
                <a:srgbClr val="C00000"/>
              </a:solidFill>
            </a:endParaRP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 rot="16200000">
            <a:off x="-1063625" y="5278438"/>
            <a:ext cx="2820987" cy="407988"/>
          </a:xfrm>
          <a:solidFill>
            <a:srgbClr val="8A44AA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 rot="16200000">
            <a:off x="-968375" y="5053013"/>
            <a:ext cx="2630487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Access </a:t>
            </a:r>
            <a:endParaRPr lang="en-US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266700"/>
            <a:ext cx="928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2844" y="3116277"/>
            <a:ext cx="407988" cy="2312987"/>
            <a:chOff x="142841" y="1687994"/>
            <a:chExt cx="407983" cy="2312512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 bwMode="auto">
            <a:xfrm rot="16200000">
              <a:off x="-809424" y="2640259"/>
              <a:ext cx="2312512" cy="407983"/>
            </a:xfrm>
            <a:prstGeom prst="rect">
              <a:avLst/>
            </a:prstGeom>
            <a:solidFill>
              <a:srgbClr val="0183B7"/>
            </a:solidFill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/>
            <a:lstStyle/>
            <a:p>
              <a:pPr marL="236538" indent="-236538" defTabSz="814388" eaLnBrk="0" hangingPunct="0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  <a:defRPr/>
              </a:pPr>
              <a:r>
                <a:rPr lang="en-US" kern="0">
                  <a:solidFill>
                    <a:schemeClr val="bg1"/>
                  </a:solidFill>
                  <a:latin typeface="+mn-lt"/>
                </a:rPr>
                <a:t> </a:t>
              </a:r>
              <a:endParaRPr lang="en-US" kern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 bwMode="auto">
            <a:xfrm rot="16200000">
              <a:off x="-581665" y="2868018"/>
              <a:ext cx="1856994" cy="407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/>
            <a:lstStyle/>
            <a:p>
              <a:pPr marL="236538" indent="-236538" defTabSz="814388" eaLnBrk="0" hangingPunct="0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  <a:defRPr/>
              </a:pPr>
              <a:r>
                <a:rPr lang="en-US" kern="0" dirty="0">
                  <a:solidFill>
                    <a:schemeClr val="bg1"/>
                  </a:solidFill>
                  <a:latin typeface="+mn-lt"/>
                </a:rPr>
                <a:t>Distribution</a:t>
              </a: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 bwMode="auto">
          <a:xfrm rot="16200000">
            <a:off x="-939006" y="2296319"/>
            <a:ext cx="2571750" cy="407988"/>
          </a:xfrm>
          <a:prstGeom prst="rect">
            <a:avLst/>
          </a:prstGeom>
          <a:solidFill>
            <a:srgbClr val="B54F03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kern="0">
                <a:solidFill>
                  <a:schemeClr val="bg1"/>
                </a:solidFill>
                <a:latin typeface="+mn-lt"/>
              </a:rPr>
              <a:t> </a:t>
            </a:r>
            <a:endParaRPr lang="en-US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 rot="16200000">
            <a:off x="-685800" y="2297113"/>
            <a:ext cx="2065337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Core</a:t>
            </a:r>
          </a:p>
        </p:txBody>
      </p:sp>
      <p:pic>
        <p:nvPicPr>
          <p:cNvPr id="46" name="Picture 4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1214438"/>
            <a:ext cx="2714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89"/>
          <p:cNvSpPr>
            <a:spLocks noChangeArrowheads="1"/>
          </p:cNvSpPr>
          <p:nvPr/>
        </p:nvSpPr>
        <p:spPr bwMode="auto">
          <a:xfrm>
            <a:off x="4357688" y="1857375"/>
            <a:ext cx="1541462" cy="1055688"/>
          </a:xfrm>
          <a:prstGeom prst="rect">
            <a:avLst/>
          </a:prstGeom>
          <a:solidFill>
            <a:srgbClr val="00B050">
              <a:alpha val="65881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4397375" y="2517775"/>
          <a:ext cx="9159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6" imgW="1078992" imgH="417164" progId="Visio.Drawing.11">
                  <p:link updateAutomatic="1"/>
                </p:oleObj>
              </mc:Choice>
              <mc:Fallback>
                <p:oleObj name="Visio" r:id="rId6" imgW="1078992" imgH="417164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2517775"/>
                        <a:ext cx="9159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93"/>
          <p:cNvSpPr>
            <a:spLocks noChangeArrowheads="1"/>
          </p:cNvSpPr>
          <p:nvPr/>
        </p:nvSpPr>
        <p:spPr bwMode="auto">
          <a:xfrm>
            <a:off x="4083050" y="1706563"/>
            <a:ext cx="484188" cy="3016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sp>
        <p:nvSpPr>
          <p:cNvPr id="52" name="Oval 94"/>
          <p:cNvSpPr>
            <a:spLocks noChangeArrowheads="1"/>
          </p:cNvSpPr>
          <p:nvPr/>
        </p:nvSpPr>
        <p:spPr bwMode="auto">
          <a:xfrm>
            <a:off x="5689600" y="1692275"/>
            <a:ext cx="484188" cy="3016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050" y="1706563"/>
            <a:ext cx="2100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142"/>
          <p:cNvSpPr>
            <a:spLocks noChangeArrowheads="1"/>
          </p:cNvSpPr>
          <p:nvPr/>
        </p:nvSpPr>
        <p:spPr bwMode="auto">
          <a:xfrm>
            <a:off x="1746250" y="1327137"/>
            <a:ext cx="271463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 bwMode="auto">
          <a:xfrm rot="5400000">
            <a:off x="1465262" y="1963738"/>
            <a:ext cx="785813" cy="1588"/>
          </a:xfrm>
          <a:prstGeom prst="line">
            <a:avLst/>
          </a:prstGeom>
          <a:ln w="349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2087563" y="1392238"/>
            <a:ext cx="1627187" cy="36512"/>
          </a:xfrm>
          <a:prstGeom prst="line">
            <a:avLst/>
          </a:prstGeom>
          <a:ln w="349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2714612" y="1857364"/>
            <a:ext cx="1368438" cy="11124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2513000" y="2970211"/>
            <a:ext cx="273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cxnSp>
        <p:nvCxnSpPr>
          <p:cNvPr id="63" name="Straight Connector 62"/>
          <p:cNvCxnSpPr>
            <a:stCxn id="71" idx="3"/>
          </p:cNvCxnSpPr>
          <p:nvPr/>
        </p:nvCxnSpPr>
        <p:spPr bwMode="auto">
          <a:xfrm>
            <a:off x="2873375" y="3035300"/>
            <a:ext cx="1270000" cy="36513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2087563" y="2463800"/>
            <a:ext cx="1412875" cy="36513"/>
          </a:xfrm>
          <a:prstGeom prst="line">
            <a:avLst/>
          </a:prstGeom>
          <a:ln w="349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rot="5400000">
            <a:off x="2251076" y="2463800"/>
            <a:ext cx="785812" cy="1587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2000250" y="1428750"/>
            <a:ext cx="642924" cy="357176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71" idx="3"/>
          </p:cNvCxnSpPr>
          <p:nvPr/>
        </p:nvCxnSpPr>
        <p:spPr bwMode="auto">
          <a:xfrm>
            <a:off x="2087563" y="2463800"/>
            <a:ext cx="785812" cy="571500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2786063"/>
            <a:ext cx="873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143000"/>
            <a:ext cx="873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143"/>
          <p:cNvSpPr>
            <a:spLocks noChangeArrowheads="1"/>
          </p:cNvSpPr>
          <p:nvPr/>
        </p:nvSpPr>
        <p:spPr bwMode="auto">
          <a:xfrm>
            <a:off x="1714480" y="2357430"/>
            <a:ext cx="273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pic>
        <p:nvPicPr>
          <p:cNvPr id="65" name="Picture 4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214563"/>
            <a:ext cx="873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143"/>
          <p:cNvSpPr>
            <a:spLocks noChangeArrowheads="1"/>
          </p:cNvSpPr>
          <p:nvPr/>
        </p:nvSpPr>
        <p:spPr bwMode="auto">
          <a:xfrm>
            <a:off x="2513000" y="1785926"/>
            <a:ext cx="273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/>
          </a:p>
        </p:txBody>
      </p:sp>
      <p:pic>
        <p:nvPicPr>
          <p:cNvPr id="69" name="Picture 4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1643063"/>
            <a:ext cx="873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Straight Connector 75"/>
          <p:cNvCxnSpPr/>
          <p:nvPr/>
        </p:nvCxnSpPr>
        <p:spPr bwMode="auto">
          <a:xfrm>
            <a:off x="6215074" y="4500570"/>
            <a:ext cx="857256" cy="0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5"/>
          <p:cNvGrpSpPr/>
          <p:nvPr/>
        </p:nvGrpSpPr>
        <p:grpSpPr>
          <a:xfrm>
            <a:off x="5929322" y="4500570"/>
            <a:ext cx="2071702" cy="714380"/>
            <a:chOff x="6215074" y="2786058"/>
            <a:chExt cx="2071702" cy="1857388"/>
          </a:xfrm>
        </p:grpSpPr>
        <p:cxnSp>
          <p:nvCxnSpPr>
            <p:cNvPr id="88" name="Straight Connector 87"/>
            <p:cNvCxnSpPr/>
            <p:nvPr/>
          </p:nvCxnSpPr>
          <p:spPr bwMode="auto">
            <a:xfrm rot="5400000">
              <a:off x="5500694" y="3571876"/>
              <a:ext cx="1500198" cy="71438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 rot="10800000" flipV="1">
              <a:off x="6357950" y="3157538"/>
              <a:ext cx="785818" cy="1200152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6643702" y="3157536"/>
              <a:ext cx="1428760" cy="1485910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rot="16200000" flipH="1">
              <a:off x="6929454" y="3286124"/>
              <a:ext cx="1857388" cy="857256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072075"/>
            <a:ext cx="1636776" cy="15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31" y="4929198"/>
            <a:ext cx="1794510" cy="160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143512"/>
            <a:ext cx="1636776" cy="15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018" y="5041224"/>
            <a:ext cx="1794510" cy="160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Connector 95"/>
          <p:cNvCxnSpPr/>
          <p:nvPr/>
        </p:nvCxnSpPr>
        <p:spPr bwMode="auto">
          <a:xfrm rot="16200000" flipH="1">
            <a:off x="1142989" y="3429010"/>
            <a:ext cx="1643069" cy="214297"/>
          </a:xfrm>
          <a:prstGeom prst="line">
            <a:avLst/>
          </a:prstGeom>
          <a:ln w="349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16200000" flipH="1">
            <a:off x="964379" y="2464587"/>
            <a:ext cx="2786084" cy="1000133"/>
          </a:xfrm>
          <a:prstGeom prst="line">
            <a:avLst/>
          </a:prstGeom>
          <a:ln w="349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2714612" y="2071678"/>
            <a:ext cx="4071966" cy="2214578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>
            <a:off x="2714612" y="3214686"/>
            <a:ext cx="3286148" cy="1071570"/>
          </a:xfrm>
          <a:prstGeom prst="line">
            <a:avLst/>
          </a:prstGeom>
          <a:ln w="349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2"/>
          <p:cNvGrpSpPr>
            <a:grpSpLocks noChangeAspect="1"/>
          </p:cNvGrpSpPr>
          <p:nvPr/>
        </p:nvGrpSpPr>
        <p:grpSpPr bwMode="auto">
          <a:xfrm>
            <a:off x="5357818" y="4214818"/>
            <a:ext cx="2397637" cy="467488"/>
            <a:chOff x="1071538" y="2071678"/>
            <a:chExt cx="3224225" cy="628650"/>
          </a:xfrm>
        </p:grpSpPr>
        <p:pic>
          <p:nvPicPr>
            <p:cNvPr id="100" name="Picture 2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2071678"/>
              <a:ext cx="14763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2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2071678"/>
              <a:ext cx="14382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4"/>
          <p:cNvGrpSpPr/>
          <p:nvPr/>
        </p:nvGrpSpPr>
        <p:grpSpPr>
          <a:xfrm>
            <a:off x="1928794" y="4572008"/>
            <a:ext cx="2000264" cy="1071570"/>
            <a:chOff x="2071670" y="2643182"/>
            <a:chExt cx="2143140" cy="2357454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5400000">
              <a:off x="1107257" y="3821909"/>
              <a:ext cx="2000264" cy="71438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rot="16200000" flipH="1">
              <a:off x="2143108" y="3000372"/>
              <a:ext cx="2071702" cy="1785950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1714480" y="3357562"/>
              <a:ext cx="2000264" cy="1000132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rot="16200000" flipH="1">
              <a:off x="2643174" y="3429000"/>
              <a:ext cx="2143140" cy="1000132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2357422" y="2643182"/>
              <a:ext cx="714380" cy="1"/>
            </a:xfrm>
            <a:prstGeom prst="line">
              <a:avLst/>
            </a:prstGeom>
            <a:ln w="349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1285852" y="4286256"/>
            <a:ext cx="2397637" cy="467488"/>
            <a:chOff x="1071538" y="2071678"/>
            <a:chExt cx="3224225" cy="628650"/>
          </a:xfrm>
        </p:grpSpPr>
        <p:pic>
          <p:nvPicPr>
            <p:cNvPr id="97" name="Picture 2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2071678"/>
              <a:ext cx="14763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22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2071678"/>
              <a:ext cx="14382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257108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Cisco IP MPLS network: delivers line side voice, monitoring and, soon, GSM-R backhaul at Rail Net Denmark</a:t>
            </a:r>
          </a:p>
          <a:p>
            <a:r>
              <a:rPr lang="en-GB" sz="2400" dirty="0" smtClean="0"/>
              <a:t>Cisco IP MPLS network: IP CCTV from 400 stations into centralised security operations and archives</a:t>
            </a:r>
          </a:p>
          <a:p>
            <a:r>
              <a:rPr lang="en-GB" sz="2400" dirty="0" smtClean="0"/>
              <a:t>Cisco IP MPLS network: Long Line PA into </a:t>
            </a:r>
            <a:br>
              <a:rPr lang="en-GB" sz="2400" dirty="0" smtClean="0"/>
            </a:br>
            <a:r>
              <a:rPr lang="en-GB" sz="2400" dirty="0" smtClean="0"/>
              <a:t>more than 250  stations</a:t>
            </a:r>
          </a:p>
          <a:p>
            <a:r>
              <a:rPr lang="en-GB" sz="2400" dirty="0" smtClean="0"/>
              <a:t>Cisco IP MPLS network: GSM-R backhaul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987686"/>
      </p:ext>
    </p:extLst>
  </p:cSld>
  <p:clrMapOvr>
    <a:masterClrMapping/>
  </p:clrMapOvr>
  <p:transition xmlns:p14="http://schemas.microsoft.com/office/powerpoint/2010/main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Our Recommendations:</a:t>
            </a:r>
          </a:p>
          <a:p>
            <a:r>
              <a:rPr lang="en-GB" sz="3200" dirty="0" smtClean="0"/>
              <a:t>Avoid the “cost avalanche” associated with SDH – Act Now</a:t>
            </a:r>
          </a:p>
          <a:p>
            <a:r>
              <a:rPr lang="en-GB" sz="3200" dirty="0" smtClean="0"/>
              <a:t>An IP MPLS Multi-Service Network adheres to your standards, supports better utilisation of your assets</a:t>
            </a:r>
          </a:p>
          <a:p>
            <a:r>
              <a:rPr lang="en-GB" sz="3200" dirty="0" smtClean="0"/>
              <a:t>Design and build your telecoms network </a:t>
            </a:r>
            <a:br>
              <a:rPr lang="en-GB" sz="3200" dirty="0" smtClean="0"/>
            </a:br>
            <a:r>
              <a:rPr lang="en-GB" sz="3200" dirty="0" smtClean="0"/>
              <a:t>for </a:t>
            </a:r>
            <a:r>
              <a:rPr lang="en-GB" sz="3200" b="1" dirty="0" smtClean="0">
                <a:solidFill>
                  <a:srgbClr val="FFC000"/>
                </a:solidFill>
              </a:rPr>
              <a:t>future needs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237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Way Forward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Look Familiar?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39670096"/>
              </p:ext>
            </p:extLst>
          </p:nvPr>
        </p:nvGraphicFramePr>
        <p:xfrm>
          <a:off x="107504" y="116632"/>
          <a:ext cx="972108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5013176"/>
            <a:ext cx="4176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Example: Reliable, high capacity data and voice networks from the US to India gave birth to the BPO industry.</a:t>
            </a:r>
          </a:p>
          <a:p>
            <a:r>
              <a:rPr lang="en-GB" sz="1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From </a:t>
            </a:r>
            <a:r>
              <a:rPr lang="en-GB" sz="1400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The World is Flat</a:t>
            </a:r>
            <a:r>
              <a:rPr lang="en-GB" sz="1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Thomas L. Friedman</a:t>
            </a:r>
            <a:endParaRPr lang="en-GB" sz="1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44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 of Mega Corridors in India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388503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3200" dirty="0" smtClean="0"/>
              <a:t>8 Mega Corridors by 2021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Delhi – Mumbai Industrial Corridor: 204m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Mumbai – Ahmedabad Corridor: 58m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Bangalore – Belgaum: 38m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5892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Source: Frost &amp; Sullivan, </a:t>
            </a:r>
            <a:r>
              <a:rPr lang="en-GB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Mega Trends in India: Macro to Micro Implications of Top </a:t>
            </a:r>
            <a:r>
              <a:rPr lang="en-GB" i="1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MegaTrends</a:t>
            </a:r>
            <a:r>
              <a:rPr lang="en-GB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in India to 2020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Sarwant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Singh, </a:t>
            </a:r>
            <a:r>
              <a:rPr lang="en-GB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Archana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Amarnath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, 02 Feb 2012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5536" y="3933056"/>
            <a:ext cx="8136904" cy="12241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Commuter &amp; Freight Rail Transport Growth </a:t>
            </a:r>
            <a:br>
              <a:rPr lang="en-GB" sz="3200" dirty="0" smtClean="0"/>
            </a:br>
            <a:r>
              <a:rPr lang="en-GB" sz="3200" dirty="0" smtClean="0"/>
              <a:t>will be Imminent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210912246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Possible Way Forward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9745863"/>
              </p:ext>
            </p:extLst>
          </p:nvPr>
        </p:nvGraphicFramePr>
        <p:xfrm>
          <a:off x="239713" y="1196752"/>
          <a:ext cx="8578850" cy="511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1259632" y="1772816"/>
            <a:ext cx="1080120" cy="3888432"/>
          </a:xfrm>
          <a:prstGeom prst="up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701244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Facing Railway Managers</a:t>
            </a:r>
            <a:endParaRPr lang="en-GB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55862232"/>
              </p:ext>
            </p:extLst>
          </p:nvPr>
        </p:nvGraphicFramePr>
        <p:xfrm>
          <a:off x="395536" y="1397000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8374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702" y="1918741"/>
            <a:ext cx="3838242" cy="3020518"/>
          </a:xfrm>
        </p:spPr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3968" y="310896"/>
            <a:ext cx="4860032" cy="62087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The Opportunity for Further Progress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/>
              <a:t>Coming: The Cost Avalanche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rgbClr val="7F7F7F"/>
                </a:solidFill>
              </a:rPr>
              <a:t>IP for Trackside Comms: Achieving Reliability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solidFill>
                  <a:srgbClr val="7F7F7F"/>
                </a:solidFill>
              </a:rPr>
              <a:t>The Cisco </a:t>
            </a:r>
            <a:br>
              <a:rPr lang="en-GB" sz="3200" dirty="0" smtClean="0">
                <a:solidFill>
                  <a:srgbClr val="7F7F7F"/>
                </a:solidFill>
              </a:rPr>
            </a:br>
            <a:r>
              <a:rPr lang="en-GB" sz="3200" b="1" dirty="0" smtClean="0">
                <a:solidFill>
                  <a:srgbClr val="7F7F7F"/>
                </a:solidFill>
              </a:rPr>
              <a:t>Connected Signalling</a:t>
            </a:r>
            <a:r>
              <a:rPr lang="en-GB" sz="3200" dirty="0" smtClean="0">
                <a:solidFill>
                  <a:srgbClr val="7F7F7F"/>
                </a:solidFill>
              </a:rPr>
              <a:t> Architecture</a:t>
            </a:r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722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Railway Infrastructure Operators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Telecom </a:t>
            </a:r>
            <a:r>
              <a:rPr lang="en-GB" dirty="0" smtClean="0"/>
              <a:t>Providers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93750" y="2357431"/>
            <a:ext cx="3994274" cy="3857652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Telecom Providers</a:t>
            </a:r>
            <a:endParaRPr lang="en-GB" sz="2800" dirty="0" smtClean="0">
              <a:solidFill>
                <a:srgbClr val="FFC000"/>
              </a:solidFill>
            </a:endParaRPr>
          </a:p>
          <a:p>
            <a:pPr marL="265113" indent="-265113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800" dirty="0" smtClean="0"/>
              <a:t>Extensive fibre</a:t>
            </a:r>
            <a:r>
              <a:rPr lang="en-GB" sz="2800" dirty="0" smtClean="0"/>
              <a:t>-optic networks</a:t>
            </a:r>
          </a:p>
          <a:p>
            <a:pPr marL="265113" indent="-265113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800" dirty="0" smtClean="0"/>
              <a:t>Need to provide </a:t>
            </a:r>
            <a:br>
              <a:rPr lang="en-GB" sz="2800" dirty="0" smtClean="0"/>
            </a:br>
            <a:r>
              <a:rPr lang="en-GB" sz="2800" dirty="0" smtClean="0"/>
              <a:t>very-high availability </a:t>
            </a:r>
            <a:br>
              <a:rPr lang="en-GB" sz="2800" dirty="0" smtClean="0"/>
            </a:br>
            <a:r>
              <a:rPr lang="en-GB" sz="2800" dirty="0" smtClean="0"/>
              <a:t>of services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9951" y="1556792"/>
            <a:ext cx="3852489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Railway</a:t>
            </a:r>
            <a:br>
              <a:rPr lang="en-GB" sz="2800" dirty="0" smtClean="0">
                <a:solidFill>
                  <a:srgbClr val="FFC000"/>
                </a:solidFill>
              </a:rPr>
            </a:br>
            <a:r>
              <a:rPr lang="en-GB" sz="2800" dirty="0" smtClean="0">
                <a:solidFill>
                  <a:srgbClr val="FFC000"/>
                </a:solidFill>
              </a:rPr>
              <a:t>Infrastructure </a:t>
            </a:r>
            <a:r>
              <a:rPr lang="en-GB" sz="2800" dirty="0" smtClean="0">
                <a:solidFill>
                  <a:srgbClr val="FFC000"/>
                </a:solidFill>
              </a:rPr>
              <a:t>Operators</a:t>
            </a:r>
          </a:p>
          <a:p>
            <a:pPr marL="266700" indent="-26670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800" dirty="0" smtClean="0"/>
              <a:t>Nation-wide fibre-optic networks</a:t>
            </a:r>
          </a:p>
          <a:p>
            <a:pPr marL="266700" indent="-26670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800" dirty="0" smtClean="0"/>
              <a:t>Need to provide </a:t>
            </a:r>
            <a:br>
              <a:rPr lang="en-GB" sz="2800" dirty="0" smtClean="0"/>
            </a:br>
            <a:r>
              <a:rPr lang="en-GB" sz="2800" dirty="0" smtClean="0"/>
              <a:t>very-high availability </a:t>
            </a:r>
            <a:br>
              <a:rPr lang="en-GB" sz="2800" dirty="0" smtClean="0"/>
            </a:br>
            <a:r>
              <a:rPr lang="en-GB" sz="2800" dirty="0" smtClean="0"/>
              <a:t>of services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27584" y="5743709"/>
            <a:ext cx="7461250" cy="369332"/>
          </a:xfrm>
        </p:spPr>
        <p:txBody>
          <a:bodyPr/>
          <a:lstStyle/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</a:rPr>
              <a:t>Some important similarities</a:t>
            </a:r>
            <a:endParaRPr lang="en-GB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Railway Infrastructure Operators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Telecom Providers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93750" y="2357431"/>
            <a:ext cx="3549649" cy="3857652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Telecom Providers</a:t>
            </a:r>
            <a:endParaRPr lang="en-GB" sz="2800" dirty="0" smtClean="0">
              <a:solidFill>
                <a:srgbClr val="FFC000"/>
              </a:solidFill>
            </a:endParaRPr>
          </a:p>
          <a:p>
            <a:pPr marL="265113" indent="-265113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800" dirty="0" smtClean="0"/>
              <a:t>Have migrated from ATM / TDM over SDH to higher capacity design of Ethernet </a:t>
            </a:r>
            <a:r>
              <a:rPr lang="en-GB" sz="2800" dirty="0" smtClean="0"/>
              <a:t>and </a:t>
            </a:r>
            <a:r>
              <a:rPr lang="en-GB" sz="2800" dirty="0" smtClean="0"/>
              <a:t>IP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9951" y="1939061"/>
            <a:ext cx="4068513" cy="415423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Railway</a:t>
            </a:r>
            <a:br>
              <a:rPr lang="en-GB" sz="2800" dirty="0" smtClean="0">
                <a:solidFill>
                  <a:srgbClr val="FFC000"/>
                </a:solidFill>
              </a:rPr>
            </a:br>
            <a:r>
              <a:rPr lang="en-GB" sz="2800" dirty="0" smtClean="0">
                <a:solidFill>
                  <a:srgbClr val="FFC000"/>
                </a:solidFill>
              </a:rPr>
              <a:t>Infrastructure </a:t>
            </a:r>
            <a:r>
              <a:rPr lang="en-GB" sz="2800" dirty="0" smtClean="0">
                <a:solidFill>
                  <a:srgbClr val="FFC000"/>
                </a:solidFill>
              </a:rPr>
              <a:t>Operators</a:t>
            </a:r>
          </a:p>
          <a:p>
            <a:pPr marL="265113" indent="-265113">
              <a:buClr>
                <a:srgbClr val="C00000"/>
              </a:buClr>
              <a:buSzPct val="100000"/>
              <a:buFont typeface="Arial" pitchFamily="34" charset="0"/>
              <a:buChar char="X"/>
            </a:pPr>
            <a:r>
              <a:rPr lang="en-GB" sz="2800" dirty="0" smtClean="0"/>
              <a:t>Beginning to explore the possibilities of new network technologies</a:t>
            </a:r>
          </a:p>
          <a:p>
            <a:pPr marL="265113" indent="-265113"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27584" y="5815717"/>
            <a:ext cx="7461250" cy="369332"/>
          </a:xfrm>
        </p:spPr>
        <p:txBody>
          <a:bodyPr/>
          <a:lstStyle/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</a:rPr>
              <a:t>And one </a:t>
            </a:r>
            <a:r>
              <a:rPr lang="en-GB" sz="1800" b="1" dirty="0" smtClean="0">
                <a:solidFill>
                  <a:srgbClr val="FFC000"/>
                </a:solidFill>
              </a:rPr>
              <a:t>major difference</a:t>
            </a:r>
            <a:endParaRPr lang="en-GB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sco_Arial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 White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EE6804"/>
      </a:accent2>
      <a:accent3>
        <a:srgbClr val="FFE429"/>
      </a:accent3>
      <a:accent4>
        <a:srgbClr val="68B442"/>
      </a:accent4>
      <a:accent5>
        <a:srgbClr val="7F44C6"/>
      </a:accent5>
      <a:accent6>
        <a:srgbClr val="B21A1A"/>
      </a:accent6>
      <a:hlink>
        <a:srgbClr val="47B0D5"/>
      </a:hlink>
      <a:folHlink>
        <a:srgbClr val="C9A303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Cisco_Arial_dark.thmx</Template>
  <TotalTime>12912</TotalTime>
  <Words>924</Words>
  <Application>Microsoft Macintosh PowerPoint</Application>
  <PresentationFormat>On-screen Show (4:3)</PresentationFormat>
  <Paragraphs>166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Cisco_Arial_dark</vt:lpstr>
      <vt:lpstr>Cisco White</vt:lpstr>
      <vt:lpstr>???</vt:lpstr>
      <vt:lpstr>The Multi-Service IP Network for Railways  </vt:lpstr>
      <vt:lpstr>Agenda</vt:lpstr>
      <vt:lpstr>A Way Forward</vt:lpstr>
      <vt:lpstr>Implication of Mega Corridors in India</vt:lpstr>
      <vt:lpstr>A Possible Way Forward</vt:lpstr>
      <vt:lpstr>Challenges Facing Railway Managers</vt:lpstr>
      <vt:lpstr>Agenda</vt:lpstr>
      <vt:lpstr>Railway Infrastructure Operators  and Telecom Providers</vt:lpstr>
      <vt:lpstr>Railway Infrastructure Operators  and Telecom Providers</vt:lpstr>
      <vt:lpstr>Railway Infrastructure Operators  and Telecom Providers</vt:lpstr>
      <vt:lpstr>Railway Infrastructure Operators  and Telecom Providers</vt:lpstr>
      <vt:lpstr>Railway Infrastructure Operators  and Telecom Providers</vt:lpstr>
      <vt:lpstr>Agenda</vt:lpstr>
      <vt:lpstr>Is an IP Network Reliable Enough for Railway Telecoms?</vt:lpstr>
      <vt:lpstr>IP Networks for Signalling and  Train Control</vt:lpstr>
      <vt:lpstr>CENELEC 50159-2 Railway Standard</vt:lpstr>
      <vt:lpstr>Achieving Survivability of the Network</vt:lpstr>
      <vt:lpstr>Some of the Measures used to  Achieve Resilience</vt:lpstr>
      <vt:lpstr>Agenda</vt:lpstr>
      <vt:lpstr>Architectural Approach to Addressing Business Needs</vt:lpstr>
      <vt:lpstr>Network Topology</vt:lpstr>
      <vt:lpstr>Network Topology</vt:lpstr>
      <vt:lpstr>Network Topology</vt:lpstr>
      <vt:lpstr>Network Topology</vt:lpstr>
      <vt:lpstr>Network Topology</vt:lpstr>
      <vt:lpstr>Some Examples</vt:lpstr>
      <vt:lpstr>Summary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Network to Support both  Mission-Crtitical and Standard Services</dc:title>
  <dc:creator>Felix Gerdes</dc:creator>
  <cp:lastModifiedBy>Felix Gerdes</cp:lastModifiedBy>
  <cp:revision>105</cp:revision>
  <dcterms:created xsi:type="dcterms:W3CDTF">2009-06-03T07:27:14Z</dcterms:created>
  <dcterms:modified xsi:type="dcterms:W3CDTF">2012-04-28T02:07:55Z</dcterms:modified>
</cp:coreProperties>
</file>