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414" autoAdjust="0"/>
  </p:normalViewPr>
  <p:slideViewPr>
    <p:cSldViewPr>
      <p:cViewPr>
        <p:scale>
          <a:sx n="64" d="100"/>
          <a:sy n="64" d="100"/>
        </p:scale>
        <p:origin x="-156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B25-4B4B-4DE5-82DC-527A4A9FC72F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498F9-262A-44E3-B039-ED9C16855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498F9-262A-44E3-B039-ED9C1685536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mesh\Desktop\Raitel 2013\logo_ui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347" y="228600"/>
            <a:ext cx="1614653" cy="798909"/>
          </a:xfrm>
          <a:prstGeom prst="rect">
            <a:avLst/>
          </a:prstGeom>
          <a:noFill/>
        </p:spPr>
      </p:pic>
      <p:pic>
        <p:nvPicPr>
          <p:cNvPr id="1027" name="Picture 3" descr="C:\Documents and Settings\Umesh\Desktop\Raitel 2013\indian_railway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8600"/>
            <a:ext cx="914400" cy="914400"/>
          </a:xfrm>
          <a:prstGeom prst="rect">
            <a:avLst/>
          </a:prstGeom>
          <a:noFill/>
        </p:spPr>
      </p:pic>
      <p:pic>
        <p:nvPicPr>
          <p:cNvPr id="1028" name="Picture 4" descr="C:\Documents and Settings\Umesh\Desktop\Raitel 2013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1150" y="228600"/>
            <a:ext cx="889000" cy="13335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2125920"/>
            <a:ext cx="8229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dobe Garamond Pro Bold" pitchFamily="18" charset="0"/>
              </a:rPr>
              <a:t>UIC Global </a:t>
            </a:r>
            <a:r>
              <a:rPr lang="en-US" sz="4400" dirty="0" err="1" smtClean="0">
                <a:latin typeface="Adobe Garamond Pro Bold" pitchFamily="18" charset="0"/>
              </a:rPr>
              <a:t>Signalling</a:t>
            </a:r>
            <a:r>
              <a:rPr lang="en-US" sz="4400" dirty="0" smtClean="0">
                <a:latin typeface="Adobe Garamond Pro Bold" pitchFamily="18" charset="0"/>
              </a:rPr>
              <a:t> &amp; Telecom Conference</a:t>
            </a:r>
          </a:p>
          <a:p>
            <a:pPr algn="ctr"/>
            <a:r>
              <a:rPr lang="en-US" sz="2000" dirty="0" smtClean="0">
                <a:latin typeface="Adobe Garamond Pro Bold" pitchFamily="18" charset="0"/>
              </a:rPr>
              <a:t>21 – 23 March 2013, </a:t>
            </a:r>
            <a:r>
              <a:rPr lang="en-US" sz="2000" dirty="0" err="1" smtClean="0">
                <a:latin typeface="Adobe Garamond Pro Bold" pitchFamily="18" charset="0"/>
              </a:rPr>
              <a:t>Manekshaw</a:t>
            </a:r>
            <a:r>
              <a:rPr lang="en-US" sz="2000" dirty="0" smtClean="0">
                <a:latin typeface="Adobe Garamond Pro Bold" pitchFamily="18" charset="0"/>
              </a:rPr>
              <a:t> Centre , New Delhi </a:t>
            </a:r>
          </a:p>
          <a:p>
            <a:pPr algn="ctr"/>
            <a:endParaRPr lang="en-US" sz="2000" dirty="0" smtClean="0">
              <a:latin typeface="Adobe Garamond Pro Bold" pitchFamily="18" charset="0"/>
            </a:endParaRPr>
          </a:p>
          <a:p>
            <a:pPr algn="ctr"/>
            <a:r>
              <a:rPr lang="en-US" sz="2000" dirty="0" smtClean="0">
                <a:latin typeface="Adobe Garamond Pro Bold" pitchFamily="18" charset="0"/>
              </a:rPr>
              <a:t>Exhibition Layout by  </a:t>
            </a:r>
            <a:endParaRPr lang="en-US" sz="2000" dirty="0">
              <a:latin typeface="Adobe Garamond Pro Bold" pitchFamily="18" charset="0"/>
            </a:endParaRPr>
          </a:p>
        </p:txBody>
      </p:sp>
      <p:pic>
        <p:nvPicPr>
          <p:cNvPr id="1029" name="Picture 5" descr="D:\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0440" y="4495800"/>
            <a:ext cx="132736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ock b Layo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852"/>
            <a:ext cx="9144000" cy="5940295"/>
          </a:xfrm>
          <a:prstGeom prst="rect">
            <a:avLst/>
          </a:prstGeom>
        </p:spPr>
      </p:pic>
      <p:pic>
        <p:nvPicPr>
          <p:cNvPr id="6" name="Picture 2" descr="C:\Documents and Settings\Umesh\Desktop\Raitel 2013\logo_uic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347" y="228600"/>
            <a:ext cx="1614653" cy="798909"/>
          </a:xfrm>
          <a:prstGeom prst="rect">
            <a:avLst/>
          </a:prstGeom>
          <a:noFill/>
        </p:spPr>
      </p:pic>
      <p:pic>
        <p:nvPicPr>
          <p:cNvPr id="8" name="Picture 3" descr="C:\Documents and Settings\Umesh\Desktop\Raitel 2013\indian_railway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28600"/>
            <a:ext cx="914400" cy="914400"/>
          </a:xfrm>
          <a:prstGeom prst="rect">
            <a:avLst/>
          </a:prstGeom>
          <a:noFill/>
        </p:spPr>
      </p:pic>
      <p:pic>
        <p:nvPicPr>
          <p:cNvPr id="9" name="Picture 4" descr="C:\Documents and Settings\Umesh\Desktop\Raitel 2013\images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1150" y="228600"/>
            <a:ext cx="889000" cy="1333501"/>
          </a:xfrm>
          <a:prstGeom prst="rect">
            <a:avLst/>
          </a:prstGeom>
          <a:noFill/>
        </p:spPr>
      </p:pic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96200" y="5486400"/>
            <a:ext cx="1208798" cy="11796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ock C Lay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Documents and Settings\Umesh\Desktop\Raitel 2013\logo_ui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347" y="228600"/>
            <a:ext cx="1614653" cy="798909"/>
          </a:xfrm>
          <a:prstGeom prst="rect">
            <a:avLst/>
          </a:prstGeom>
          <a:noFill/>
        </p:spPr>
      </p:pic>
      <p:pic>
        <p:nvPicPr>
          <p:cNvPr id="6" name="Picture 3" descr="C:\Documents and Settings\Umesh\Desktop\Raitel 2013\indian_railway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28600"/>
            <a:ext cx="914400" cy="914400"/>
          </a:xfrm>
          <a:prstGeom prst="rect">
            <a:avLst/>
          </a:prstGeom>
          <a:noFill/>
        </p:spPr>
      </p:pic>
      <p:pic>
        <p:nvPicPr>
          <p:cNvPr id="7" name="Picture 4" descr="C:\Documents and Settings\Umesh\Desktop\Raitel 2013\image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1150" y="228600"/>
            <a:ext cx="889000" cy="1333501"/>
          </a:xfrm>
          <a:prstGeom prst="rect">
            <a:avLst/>
          </a:prstGeom>
          <a:noFill/>
        </p:spPr>
      </p:pic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5486400"/>
            <a:ext cx="1208798" cy="11796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all_image.png"/>
          <p:cNvPicPr>
            <a:picLocks noChangeAspect="1"/>
          </p:cNvPicPr>
          <p:nvPr/>
        </p:nvPicPr>
        <p:blipFill>
          <a:blip r:embed="rId2"/>
          <a:srcRect b="5556"/>
          <a:stretch>
            <a:fillRect/>
          </a:stretch>
        </p:blipFill>
        <p:spPr>
          <a:xfrm>
            <a:off x="6336" y="381000"/>
            <a:ext cx="9131328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Sketch of shell  scheme  </a:t>
            </a:r>
            <a:br>
              <a:rPr lang="en-US" sz="2800" dirty="0" smtClean="0"/>
            </a:br>
            <a:r>
              <a:rPr lang="en-US" sz="2800" dirty="0" smtClean="0"/>
              <a:t>booth with specifications  </a:t>
            </a:r>
            <a:endParaRPr lang="en-US" sz="2800" dirty="0"/>
          </a:p>
        </p:txBody>
      </p:sp>
      <p:pic>
        <p:nvPicPr>
          <p:cNvPr id="6" name="Picture 2" descr="C:\Documents and Settings\Umesh\Desktop\Raitel 2013\logo_ui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347" y="228600"/>
            <a:ext cx="1614653" cy="798909"/>
          </a:xfrm>
          <a:prstGeom prst="rect">
            <a:avLst/>
          </a:prstGeom>
          <a:noFill/>
        </p:spPr>
      </p:pic>
      <p:pic>
        <p:nvPicPr>
          <p:cNvPr id="7" name="Picture 3" descr="C:\Documents and Settings\Umesh\Desktop\Raitel 2013\indian_railway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28600"/>
            <a:ext cx="914400" cy="914400"/>
          </a:xfrm>
          <a:prstGeom prst="rect">
            <a:avLst/>
          </a:prstGeom>
          <a:noFill/>
        </p:spPr>
      </p:pic>
      <p:pic>
        <p:nvPicPr>
          <p:cNvPr id="8" name="Picture 4" descr="C:\Documents and Settings\Umesh\Desktop\Raitel 2013\image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1150" y="228600"/>
            <a:ext cx="889000" cy="1333501"/>
          </a:xfrm>
          <a:prstGeom prst="rect">
            <a:avLst/>
          </a:prstGeom>
          <a:noFill/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5486400"/>
            <a:ext cx="1208798" cy="11796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25</Words>
  <Application>Microsoft Office PowerPoint</Application>
  <PresentationFormat>On-screen Show (4:3)</PresentationFormat>
  <Paragraphs>6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Sketch of shell  scheme   booth with specifications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Umesh</cp:lastModifiedBy>
  <cp:revision>27</cp:revision>
  <dcterms:created xsi:type="dcterms:W3CDTF">2006-08-16T00:00:00Z</dcterms:created>
  <dcterms:modified xsi:type="dcterms:W3CDTF">2013-03-15T15:25:06Z</dcterms:modified>
</cp:coreProperties>
</file>